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omments/modernComment_171_BCE2467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2" r:id="rId1"/>
    <p:sldMasterId id="2147483735" r:id="rId2"/>
  </p:sldMasterIdLst>
  <p:notesMasterIdLst>
    <p:notesMasterId r:id="rId28"/>
  </p:notesMasterIdLst>
  <p:sldIdLst>
    <p:sldId id="350" r:id="rId3"/>
    <p:sldId id="352" r:id="rId4"/>
    <p:sldId id="351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61" r:id="rId14"/>
    <p:sldId id="362" r:id="rId15"/>
    <p:sldId id="363" r:id="rId16"/>
    <p:sldId id="364" r:id="rId17"/>
    <p:sldId id="366" r:id="rId18"/>
    <p:sldId id="365" r:id="rId19"/>
    <p:sldId id="367" r:id="rId20"/>
    <p:sldId id="370" r:id="rId21"/>
    <p:sldId id="368" r:id="rId22"/>
    <p:sldId id="369" r:id="rId23"/>
    <p:sldId id="371" r:id="rId24"/>
    <p:sldId id="373" r:id="rId25"/>
    <p:sldId id="372" r:id="rId26"/>
    <p:sldId id="374" r:id="rId2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8F70C13A-883C-48F4-DAC6-980CF2F506AF}" name="Flor Maria Cota Garcia" initials="FMCG" userId="Flor Maria Cota Garcia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DE75"/>
    <a:srgbClr val="CC99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E3FDE45-AF77-4B5C-9715-49D594BDF05E}" styleName="Estilo claro 1 - Acento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FD0F851-EC5A-4D38-B0AD-8093EC10F338}" styleName="Estilo claro 1 - Acento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4C1A8A3-306A-4EB7-A6B1-4F7E0EB9C5D6}" styleName="Estilo medio 3 - Énfasis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CAF9ED-07DC-4A11-8D7F-57B35C25682E}" styleName="Estilo medio 1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93D81CF-94F2-401A-BA57-92F5A7B2D0C5}" styleName="Estilo me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Estilo medio 1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ABFCF23-3B69-468F-B69F-88F6DE6A72F2}" styleName="Estilo medio 1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E171933-4619-4E11-9A3F-F7608DF75F80}" styleName="Estilo medio 1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38B1855-1B75-4FBE-930C-398BA8C253C6}" styleName="Estilo temático 2 - Énfasis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Estilo medio 4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Estilo medio 4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72833802-FEF1-4C79-8D5D-14CF1EAF98D9}" styleName="Estilo claro 2 - Acent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7" autoAdjust="0"/>
    <p:restoredTop sz="94660"/>
  </p:normalViewPr>
  <p:slideViewPr>
    <p:cSldViewPr snapToGrid="0">
      <p:cViewPr varScale="1">
        <p:scale>
          <a:sx n="86" d="100"/>
          <a:sy n="86" d="100"/>
        </p:scale>
        <p:origin x="1458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microsoft.com/office/2018/10/relationships/authors" Target="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MX"/>
              <a:t>CI REAL VS ESPERADO</a:t>
            </a:r>
            <a:endParaRPr lang="es-ES"/>
          </a:p>
        </c:rich>
      </c:tx>
      <c:layout>
        <c:manualLayout>
          <c:xMode val="edge"/>
          <c:yMode val="edge"/>
          <c:x val="0.29494724086502611"/>
          <c:y val="0.127665429610456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s-MX"/>
        </a:p>
      </c:txPr>
    </c:title>
    <c:autoTitleDeleted val="0"/>
    <c:plotArea>
      <c:layout>
        <c:manualLayout>
          <c:layoutTarget val="inner"/>
          <c:xMode val="edge"/>
          <c:yMode val="edge"/>
          <c:x val="0.31526810412370265"/>
          <c:y val="0.23375336636649177"/>
          <c:w val="0.52632970309303673"/>
          <c:h val="0.68968090009933525"/>
        </c:manualLayout>
      </c:layout>
      <c:lineChart>
        <c:grouping val="stack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CI Deseado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Hoja1!$B$2:$B$6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81A-4E4E-B5F2-7017B4D47DE4}"/>
            </c:ext>
          </c:extLst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CI Evaluado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2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Hoja1!$C$2:$C$6</c:f>
              <c:numCache>
                <c:formatCode>0%</c:formatCode>
                <c:ptCount val="5"/>
                <c:pt idx="0">
                  <c:v>0.57999999999999996</c:v>
                </c:pt>
                <c:pt idx="1">
                  <c:v>0.2</c:v>
                </c:pt>
                <c:pt idx="2">
                  <c:v>0.95</c:v>
                </c:pt>
                <c:pt idx="3">
                  <c:v>1</c:v>
                </c:pt>
                <c:pt idx="4">
                  <c:v>0.2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81A-4E4E-B5F2-7017B4D47DE4}"/>
            </c:ext>
          </c:extLst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CI Esperado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3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s-MX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</c:numCache>
            </c:numRef>
          </c:cat>
          <c:val>
            <c:numRef>
              <c:f>Hoja1!$D$2:$D$6</c:f>
              <c:numCache>
                <c:formatCode>0%</c:formatCode>
                <c:ptCount val="5"/>
                <c:pt idx="0">
                  <c:v>0.9</c:v>
                </c:pt>
                <c:pt idx="1">
                  <c:v>0.8</c:v>
                </c:pt>
                <c:pt idx="2">
                  <c:v>1</c:v>
                </c:pt>
                <c:pt idx="3">
                  <c:v>1</c:v>
                </c:pt>
                <c:pt idx="4">
                  <c:v>0.8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81A-4E4E-B5F2-7017B4D47DE4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575527248"/>
        <c:axId val="1575522352"/>
      </c:lineChart>
      <c:catAx>
        <c:axId val="1575527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MX"/>
          </a:p>
        </c:txPr>
        <c:crossAx val="1575522352"/>
        <c:crosses val="autoZero"/>
        <c:auto val="1"/>
        <c:lblAlgn val="ctr"/>
        <c:lblOffset val="100"/>
        <c:noMultiLvlLbl val="0"/>
      </c:catAx>
      <c:valAx>
        <c:axId val="1575522352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75527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6152125279642058E-2"/>
          <c:y val="0.40415554283520744"/>
          <c:w val="0.24214019388516034"/>
          <c:h val="0.20303426909807037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s-MX"/>
        </a:p>
      </c:txPr>
    </c:legend>
    <c:plotVisOnly val="1"/>
    <c:dispBlanksAs val="gap"/>
    <c:showDLblsOverMax val="0"/>
  </c:chart>
  <c:spPr>
    <a:solidFill>
      <a:srgbClr val="FFDE75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es-MX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>
      <cs:styleClr val="auto"/>
    </cs:fillRef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omments/modernComment_171_BCE2467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9ED6535-855F-4CFC-A9F8-B7590A2D588C}" authorId="{8F70C13A-883C-48F4-DAC6-980CF2F506AF}" created="2023-01-02T17:17:23.841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198059111" sldId="369"/>
      <ac:spMk id="61" creationId="{00000000-0000-0000-0000-000000000000}"/>
    </ac:deMkLst>
    <p188:txBody>
      <a:bodyPr/>
      <a:lstStyle/>
      <a:p>
        <a:r>
          <a:rPr lang="es-MX"/>
          <a:t>Esta diapositiva se presentará en los trimestres correspondientes al tema 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5C3BB6-8FFD-4C1E-B286-D473ACF6ED23}" type="datetimeFigureOut">
              <a:rPr lang="es-MX" smtClean="0"/>
              <a:t>02/01/2023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810C45-BDF6-4144-A6BB-1BA0D3B5783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34887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810C45-BDF6-4144-A6BB-1BA0D3B5783B}" type="slidenum">
              <a:rPr lang="es-MX" smtClean="0">
                <a:solidFill>
                  <a:prstClr val="black"/>
                </a:solidFill>
              </a:rPr>
              <a:pPr/>
              <a:t>1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485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2151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385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307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0943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417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469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693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258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623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93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72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andar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6411" y="322779"/>
            <a:ext cx="8232775" cy="564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35972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7432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9903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9261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83047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2756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94468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7279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3129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9685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5066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38975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3864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tandar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ct val="100000"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6411" y="322779"/>
            <a:ext cx="8232775" cy="564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35972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02508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1">
                <a:lumMod val="5000"/>
                <a:lumOff val="95000"/>
              </a:schemeClr>
            </a:gs>
            <a:gs pos="4000">
              <a:srgbClr val="D7D7D7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201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  <p:sldLayoutId id="214748373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1">
                <a:lumMod val="5000"/>
                <a:lumOff val="95000"/>
              </a:schemeClr>
            </a:gs>
            <a:gs pos="4000">
              <a:srgbClr val="D7D7D7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0CD3E9-648A-4A22-B65A-B947559BDD30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02/01/2023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9F38B-7364-4398-860E-1D268335E1F8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00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microsoft.com/office/2018/10/relationships/comments" Target="../comments/modernComment_171_BCE2467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4 Marcador de contenido"/>
          <p:cNvSpPr>
            <a:spLocks noGrp="1"/>
          </p:cNvSpPr>
          <p:nvPr>
            <p:ph idx="1"/>
          </p:nvPr>
        </p:nvSpPr>
        <p:spPr>
          <a:xfrm>
            <a:off x="457200" y="4339367"/>
            <a:ext cx="8229600" cy="1514425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</a:rPr>
              <a:t>1ER. TRIMESTRE 2023</a:t>
            </a:r>
            <a:endParaRPr kumimoji="0" lang="es-MX" sz="1800" b="1" i="0" u="none" strike="noStrike" kern="0" cap="none" spc="0" normalizeH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800" b="1" kern="0" dirty="0">
              <a:solidFill>
                <a:sysClr val="windowText" lastClr="000000">
                  <a:lumMod val="75000"/>
                  <a:lumOff val="25000"/>
                </a:sysClr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</a:rPr>
              <a:t>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800" b="1" kern="0" dirty="0">
              <a:solidFill>
                <a:sysClr val="windowText" lastClr="000000">
                  <a:lumMod val="75000"/>
                  <a:lumOff val="25000"/>
                </a:sysClr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800" b="1" kern="0" dirty="0">
              <a:solidFill>
                <a:sysClr val="windowText" lastClr="000000">
                  <a:lumMod val="75000"/>
                  <a:lumOff val="25000"/>
                </a:sysClr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MX" sz="1800" b="1" kern="0" dirty="0">
              <a:solidFill>
                <a:sysClr val="windowText" lastClr="000000">
                  <a:lumMod val="75000"/>
                  <a:lumOff val="25000"/>
                </a:sysClr>
              </a:solidFill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</a:rPr>
              <a:t>HERMOSILLO, SONORA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</a:endParaRPr>
          </a:p>
        </p:txBody>
      </p:sp>
      <p:sp>
        <p:nvSpPr>
          <p:cNvPr id="13" name="1 Título"/>
          <p:cNvSpPr>
            <a:spLocks noGrp="1"/>
          </p:cNvSpPr>
          <p:nvPr>
            <p:ph type="title"/>
          </p:nvPr>
        </p:nvSpPr>
        <p:spPr bwMode="auto">
          <a:xfrm>
            <a:off x="457200" y="2588932"/>
            <a:ext cx="8229600" cy="1508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normAutofit/>
          </a:bodyPr>
          <a:lstStyle>
            <a:lvl1pPr algn="l">
              <a:defRPr sz="2800" cap="all" baseline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itchFamily="34" charset="0"/>
              </a:defRPr>
            </a:lvl1pPr>
          </a:lstStyle>
          <a:p>
            <a:pPr algn="ctr"/>
            <a:r>
              <a:rPr kumimoji="0" lang="es-ES" sz="3600" b="0" i="0" u="none" strike="noStrike" kern="0" cap="all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CONTROL INTERNO</a:t>
            </a:r>
            <a:br>
              <a:rPr lang="es-ES" sz="3600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2000" dirty="0">
                <a:latin typeface="Calibri" panose="020F0502020204030204" pitchFamily="34" charset="0"/>
                <a:cs typeface="Calibri" panose="020F0502020204030204" pitchFamily="34" charset="0"/>
              </a:rPr>
              <a:t>Comité de control y desempeño institucional</a:t>
            </a:r>
          </a:p>
        </p:txBody>
      </p:sp>
      <p:pic>
        <p:nvPicPr>
          <p:cNvPr id="8" name="Imagen 7" descr="Un conjunto de letras blancas en un fondo blanco&#10;&#10;Descripción generada automáticamente con confianza media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 rot="5400000">
            <a:off x="5174097" y="2888100"/>
            <a:ext cx="6858001" cy="1081802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3594257" y="905603"/>
            <a:ext cx="1955485" cy="7777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</p:spTree>
    <p:extLst>
      <p:ext uri="{BB962C8B-B14F-4D97-AF65-F5344CB8AC3E}">
        <p14:creationId xmlns:p14="http://schemas.microsoft.com/office/powerpoint/2010/main" val="272841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5 Rectángulo"/>
          <p:cNvSpPr/>
          <p:nvPr/>
        </p:nvSpPr>
        <p:spPr>
          <a:xfrm>
            <a:off x="586986" y="441411"/>
            <a:ext cx="60587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b="1" cap="all" dirty="0">
                <a:latin typeface="Calibri" panose="020F0502020204030204" pitchFamily="34" charset="0"/>
                <a:cs typeface="Calibri" panose="020F0502020204030204" pitchFamily="34" charset="0"/>
              </a:rPr>
              <a:t>Comité de control y desempeño institucional</a:t>
            </a:r>
          </a:p>
          <a:p>
            <a:pPr>
              <a:defRPr/>
            </a:pPr>
            <a:r>
              <a:rPr lang="es-MX" b="1" cap="all" dirty="0">
                <a:latin typeface="Calibri" panose="020F0502020204030204" pitchFamily="34" charset="0"/>
                <a:cs typeface="Calibri" panose="020F0502020204030204" pitchFamily="34" charset="0"/>
              </a:rPr>
              <a:t>(COCODI)</a:t>
            </a:r>
          </a:p>
        </p:txBody>
      </p:sp>
      <p:sp>
        <p:nvSpPr>
          <p:cNvPr id="55" name="Google Shape;108;p15"/>
          <p:cNvSpPr/>
          <p:nvPr/>
        </p:nvSpPr>
        <p:spPr>
          <a:xfrm>
            <a:off x="2157200" y="2322682"/>
            <a:ext cx="466631" cy="151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Visión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Google Shape;108;p15"/>
          <p:cNvSpPr/>
          <p:nvPr/>
        </p:nvSpPr>
        <p:spPr>
          <a:xfrm>
            <a:off x="2157200" y="2756032"/>
            <a:ext cx="428140" cy="13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Misión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Google Shape;108;p15"/>
          <p:cNvSpPr/>
          <p:nvPr/>
        </p:nvSpPr>
        <p:spPr>
          <a:xfrm>
            <a:off x="2103188" y="3124163"/>
            <a:ext cx="574653" cy="182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Objetivos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59" name="Google Shape;108;p15"/>
          <p:cNvSpPr/>
          <p:nvPr/>
        </p:nvSpPr>
        <p:spPr>
          <a:xfrm>
            <a:off x="2091660" y="3798753"/>
            <a:ext cx="597710" cy="166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Manuales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0" name="Google Shape;108;p15"/>
          <p:cNvSpPr/>
          <p:nvPr/>
        </p:nvSpPr>
        <p:spPr>
          <a:xfrm>
            <a:off x="2171707" y="4045529"/>
            <a:ext cx="437615" cy="140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Metas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Google Shape;108;p15"/>
          <p:cNvSpPr/>
          <p:nvPr/>
        </p:nvSpPr>
        <p:spPr>
          <a:xfrm>
            <a:off x="2067071" y="4484767"/>
            <a:ext cx="646887" cy="137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Controles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Google Shape;108;p15"/>
          <p:cNvSpPr/>
          <p:nvPr/>
        </p:nvSpPr>
        <p:spPr>
          <a:xfrm>
            <a:off x="2114060" y="4705140"/>
            <a:ext cx="575310" cy="185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Procesos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275465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20" name="Google Shape;208;p16"/>
          <p:cNvSpPr txBox="1">
            <a:spLocks/>
          </p:cNvSpPr>
          <p:nvPr/>
        </p:nvSpPr>
        <p:spPr>
          <a:xfrm>
            <a:off x="586986" y="2448121"/>
            <a:ext cx="3786135" cy="2036646"/>
          </a:xfrm>
          <a:prstGeom prst="rect">
            <a:avLst/>
          </a:prstGeom>
        </p:spPr>
        <p:txBody>
          <a:bodyPr spcFirstLastPara="1" vert="horz" wrap="square" lIns="0" tIns="0" rIns="0" bIns="0" rtlCol="0" anchor="t" anchorCtr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6200" indent="0" algn="ctr">
              <a:buFont typeface="Arial" panose="020B0604020202020204" pitchFamily="34" charset="0"/>
              <a:buNone/>
            </a:pPr>
            <a:r>
              <a:rPr lang="es-ES" dirty="0"/>
              <a:t>VERIFICACIÓN Y DECLARACIÓN DEL QUÓRUM LEGAL POR PARTE DEL VOCAL EJECUTIVO</a:t>
            </a:r>
          </a:p>
        </p:txBody>
      </p:sp>
      <p:grpSp>
        <p:nvGrpSpPr>
          <p:cNvPr id="21" name="Google Shape;12600;p80"/>
          <p:cNvGrpSpPr/>
          <p:nvPr/>
        </p:nvGrpSpPr>
        <p:grpSpPr>
          <a:xfrm>
            <a:off x="4373121" y="1846851"/>
            <a:ext cx="3897941" cy="3665764"/>
            <a:chOff x="3497300" y="3227275"/>
            <a:chExt cx="296175" cy="296175"/>
          </a:xfrm>
          <a:solidFill>
            <a:schemeClr val="bg2">
              <a:lumMod val="75000"/>
            </a:schemeClr>
          </a:solidFill>
        </p:grpSpPr>
        <p:sp>
          <p:nvSpPr>
            <p:cNvPr id="22" name="Google Shape;12601;p80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grpFill/>
            <a:ln>
              <a:solidFill>
                <a:schemeClr val="accent2">
                  <a:lumMod val="5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2602;p80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grpFill/>
            <a:ln>
              <a:solidFill>
                <a:schemeClr val="accent2">
                  <a:lumMod val="5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2603;p80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grpFill/>
            <a:ln>
              <a:solidFill>
                <a:schemeClr val="accent2">
                  <a:lumMod val="5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2604;p80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grpFill/>
            <a:ln>
              <a:solidFill>
                <a:schemeClr val="accent2">
                  <a:lumMod val="5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2605;p80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5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2606;p80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grpFill/>
            <a:ln>
              <a:solidFill>
                <a:schemeClr val="accent2">
                  <a:lumMod val="5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2607;p80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grpFill/>
            <a:ln>
              <a:solidFill>
                <a:schemeClr val="accent2">
                  <a:lumMod val="5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2608;p80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grpFill/>
            <a:ln>
              <a:solidFill>
                <a:schemeClr val="accent2">
                  <a:lumMod val="50000"/>
                </a:schemeClr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271647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5 Rectángulo"/>
          <p:cNvSpPr/>
          <p:nvPr/>
        </p:nvSpPr>
        <p:spPr>
          <a:xfrm>
            <a:off x="586986" y="441411"/>
            <a:ext cx="60587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b="1" cap="all" dirty="0">
                <a:latin typeface="Century Gothic" panose="020B0502020202020204" pitchFamily="34" charset="0"/>
                <a:cs typeface="Arial" panose="020B0604020202020204" pitchFamily="34" charset="0"/>
              </a:rPr>
              <a:t>Comité de control y desempeño institucional</a:t>
            </a:r>
          </a:p>
          <a:p>
            <a:pPr>
              <a:defRPr/>
            </a:pPr>
            <a:r>
              <a:rPr lang="es-MX" b="1" cap="all" dirty="0">
                <a:latin typeface="Century Gothic" panose="020B0502020202020204" pitchFamily="34" charset="0"/>
                <a:cs typeface="Arial" panose="020B0604020202020204" pitchFamily="34" charset="0"/>
              </a:rPr>
              <a:t>(COCODI)</a:t>
            </a:r>
          </a:p>
        </p:txBody>
      </p:sp>
      <p:sp>
        <p:nvSpPr>
          <p:cNvPr id="55" name="Google Shape;108;p15"/>
          <p:cNvSpPr/>
          <p:nvPr/>
        </p:nvSpPr>
        <p:spPr>
          <a:xfrm>
            <a:off x="2157200" y="2322682"/>
            <a:ext cx="466631" cy="151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Visión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Google Shape;108;p15"/>
          <p:cNvSpPr/>
          <p:nvPr/>
        </p:nvSpPr>
        <p:spPr>
          <a:xfrm>
            <a:off x="2157200" y="2756032"/>
            <a:ext cx="428140" cy="13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Misión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Google Shape;108;p15"/>
          <p:cNvSpPr/>
          <p:nvPr/>
        </p:nvSpPr>
        <p:spPr>
          <a:xfrm>
            <a:off x="2103188" y="3124163"/>
            <a:ext cx="574653" cy="182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Objetivos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59" name="Google Shape;108;p15"/>
          <p:cNvSpPr/>
          <p:nvPr/>
        </p:nvSpPr>
        <p:spPr>
          <a:xfrm>
            <a:off x="2091660" y="3798753"/>
            <a:ext cx="597710" cy="166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Manuales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0" name="Google Shape;108;p15"/>
          <p:cNvSpPr/>
          <p:nvPr/>
        </p:nvSpPr>
        <p:spPr>
          <a:xfrm>
            <a:off x="2171707" y="4045529"/>
            <a:ext cx="437615" cy="140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Metas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Google Shape;108;p15"/>
          <p:cNvSpPr/>
          <p:nvPr/>
        </p:nvSpPr>
        <p:spPr>
          <a:xfrm>
            <a:off x="2067071" y="4484767"/>
            <a:ext cx="646887" cy="137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Controles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Google Shape;108;p15"/>
          <p:cNvSpPr/>
          <p:nvPr/>
        </p:nvSpPr>
        <p:spPr>
          <a:xfrm>
            <a:off x="2114060" y="4705140"/>
            <a:ext cx="575310" cy="185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Procesos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275465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47" name="Rectángulo 46"/>
          <p:cNvSpPr/>
          <p:nvPr/>
        </p:nvSpPr>
        <p:spPr>
          <a:xfrm>
            <a:off x="1166808" y="1341981"/>
            <a:ext cx="489909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600" b="1" dirty="0">
                <a:latin typeface="Century Gothic" panose="020B0502020202020204" pitchFamily="34" charset="0"/>
              </a:rPr>
              <a:t>LECTURA Y APROBACIÓN DE LA ORDEN DEL DÍA</a:t>
            </a:r>
            <a:endParaRPr lang="es-ES" sz="16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687910"/>
              </p:ext>
            </p:extLst>
          </p:nvPr>
        </p:nvGraphicFramePr>
        <p:xfrm>
          <a:off x="1041506" y="2234356"/>
          <a:ext cx="4330594" cy="3464314"/>
        </p:xfrm>
        <a:graphic>
          <a:graphicData uri="http://schemas.openxmlformats.org/drawingml/2006/table">
            <a:tbl>
              <a:tblPr firstRow="1" firstCol="1" bandRow="1"/>
              <a:tblGrid>
                <a:gridCol w="5057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48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784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600" b="1" dirty="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Orden del Día</a:t>
                      </a:r>
                      <a:endParaRPr lang="es-ES" sz="1600" dirty="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6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Verificación y declaración de quorum legal</a:t>
                      </a:r>
                      <a:endParaRPr lang="es-ES" sz="1600" dirty="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7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6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600" dirty="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Lectura y aprobación de la orden del día</a:t>
                      </a:r>
                      <a:endParaRPr lang="es-ES" sz="1600" dirty="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86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6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MX" sz="1600" dirty="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Presentación de integrantes y modificaciones al COCODI</a:t>
                      </a:r>
                      <a:endParaRPr lang="es-ES" sz="1600" dirty="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7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6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MX" sz="160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Desahogo de temas.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862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6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MX" sz="160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Estatus de compromisos anteriores fuera del desahogo de los temas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7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6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MX" sz="160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Aprobación de Calendario próximas sesiones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784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6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s-ES" sz="16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MX" sz="1600" dirty="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Clausura</a:t>
                      </a:r>
                      <a:endParaRPr lang="es-ES" sz="1600" dirty="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ED7D3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48" name="Google Shape;817;p49"/>
          <p:cNvGrpSpPr/>
          <p:nvPr/>
        </p:nvGrpSpPr>
        <p:grpSpPr>
          <a:xfrm>
            <a:off x="5633682" y="1879170"/>
            <a:ext cx="3110268" cy="4113415"/>
            <a:chOff x="584925" y="922575"/>
            <a:chExt cx="415200" cy="502525"/>
          </a:xfrm>
          <a:solidFill>
            <a:schemeClr val="accent2">
              <a:lumMod val="75000"/>
            </a:schemeClr>
          </a:solidFill>
        </p:grpSpPr>
        <p:sp>
          <p:nvSpPr>
            <p:cNvPr id="49" name="Google Shape;818;p49"/>
            <p:cNvSpPr/>
            <p:nvPr/>
          </p:nvSpPr>
          <p:spPr>
            <a:xfrm>
              <a:off x="584925" y="961025"/>
              <a:ext cx="378575" cy="464075"/>
            </a:xfrm>
            <a:custGeom>
              <a:avLst/>
              <a:gdLst/>
              <a:ahLst/>
              <a:cxnLst/>
              <a:rect l="l" t="t" r="r" b="b"/>
              <a:pathLst>
                <a:path w="15143" h="18563" extrusionOk="0">
                  <a:moveTo>
                    <a:pt x="782" y="1"/>
                  </a:moveTo>
                  <a:lnTo>
                    <a:pt x="635" y="25"/>
                  </a:lnTo>
                  <a:lnTo>
                    <a:pt x="489" y="50"/>
                  </a:lnTo>
                  <a:lnTo>
                    <a:pt x="342" y="123"/>
                  </a:lnTo>
                  <a:lnTo>
                    <a:pt x="220" y="196"/>
                  </a:lnTo>
                  <a:lnTo>
                    <a:pt x="122" y="294"/>
                  </a:lnTo>
                  <a:lnTo>
                    <a:pt x="73" y="416"/>
                  </a:lnTo>
                  <a:lnTo>
                    <a:pt x="24" y="563"/>
                  </a:lnTo>
                  <a:lnTo>
                    <a:pt x="0" y="709"/>
                  </a:lnTo>
                  <a:lnTo>
                    <a:pt x="0" y="17708"/>
                  </a:lnTo>
                  <a:lnTo>
                    <a:pt x="24" y="17879"/>
                  </a:lnTo>
                  <a:lnTo>
                    <a:pt x="73" y="18025"/>
                  </a:lnTo>
                  <a:lnTo>
                    <a:pt x="122" y="18172"/>
                  </a:lnTo>
                  <a:lnTo>
                    <a:pt x="220" y="18294"/>
                  </a:lnTo>
                  <a:lnTo>
                    <a:pt x="342" y="18416"/>
                  </a:lnTo>
                  <a:lnTo>
                    <a:pt x="489" y="18489"/>
                  </a:lnTo>
                  <a:lnTo>
                    <a:pt x="635" y="18538"/>
                  </a:lnTo>
                  <a:lnTo>
                    <a:pt x="782" y="18562"/>
                  </a:lnTo>
                  <a:lnTo>
                    <a:pt x="14361" y="18562"/>
                  </a:lnTo>
                  <a:lnTo>
                    <a:pt x="14507" y="18538"/>
                  </a:lnTo>
                  <a:lnTo>
                    <a:pt x="14654" y="18489"/>
                  </a:lnTo>
                  <a:lnTo>
                    <a:pt x="14800" y="18416"/>
                  </a:lnTo>
                  <a:lnTo>
                    <a:pt x="14923" y="18294"/>
                  </a:lnTo>
                  <a:lnTo>
                    <a:pt x="15020" y="18172"/>
                  </a:lnTo>
                  <a:lnTo>
                    <a:pt x="15069" y="18025"/>
                  </a:lnTo>
                  <a:lnTo>
                    <a:pt x="15118" y="17879"/>
                  </a:lnTo>
                  <a:lnTo>
                    <a:pt x="15142" y="17708"/>
                  </a:lnTo>
                  <a:lnTo>
                    <a:pt x="15142" y="17586"/>
                  </a:lnTo>
                  <a:lnTo>
                    <a:pt x="1759" y="17586"/>
                  </a:lnTo>
                  <a:lnTo>
                    <a:pt x="1612" y="17561"/>
                  </a:lnTo>
                  <a:lnTo>
                    <a:pt x="1465" y="17512"/>
                  </a:lnTo>
                  <a:lnTo>
                    <a:pt x="1319" y="17439"/>
                  </a:lnTo>
                  <a:lnTo>
                    <a:pt x="1197" y="17317"/>
                  </a:lnTo>
                  <a:lnTo>
                    <a:pt x="1099" y="17195"/>
                  </a:lnTo>
                  <a:lnTo>
                    <a:pt x="1050" y="17048"/>
                  </a:lnTo>
                  <a:lnTo>
                    <a:pt x="1001" y="16902"/>
                  </a:lnTo>
                  <a:lnTo>
                    <a:pt x="977" y="16731"/>
                  </a:lnTo>
                  <a:lnTo>
                    <a:pt x="977" y="1"/>
                  </a:lnTo>
                  <a:close/>
                </a:path>
              </a:pathLst>
            </a:custGeom>
            <a:ln>
              <a:solidFill>
                <a:srgbClr val="002060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50" name="Google Shape;819;p49"/>
            <p:cNvSpPr/>
            <p:nvPr/>
          </p:nvSpPr>
          <p:spPr>
            <a:xfrm>
              <a:off x="621550" y="922575"/>
              <a:ext cx="378575" cy="464050"/>
            </a:xfrm>
            <a:custGeom>
              <a:avLst/>
              <a:gdLst/>
              <a:ahLst/>
              <a:cxnLst/>
              <a:rect l="l" t="t" r="r" b="b"/>
              <a:pathLst>
                <a:path w="15143" h="18562" extrusionOk="0">
                  <a:moveTo>
                    <a:pt x="13140" y="6472"/>
                  </a:moveTo>
                  <a:lnTo>
                    <a:pt x="13238" y="6497"/>
                  </a:lnTo>
                  <a:lnTo>
                    <a:pt x="13311" y="6546"/>
                  </a:lnTo>
                  <a:lnTo>
                    <a:pt x="13360" y="6619"/>
                  </a:lnTo>
                  <a:lnTo>
                    <a:pt x="13384" y="6717"/>
                  </a:lnTo>
                  <a:lnTo>
                    <a:pt x="13360" y="6814"/>
                  </a:lnTo>
                  <a:lnTo>
                    <a:pt x="13311" y="6888"/>
                  </a:lnTo>
                  <a:lnTo>
                    <a:pt x="13238" y="6936"/>
                  </a:lnTo>
                  <a:lnTo>
                    <a:pt x="13140" y="6961"/>
                  </a:lnTo>
                  <a:lnTo>
                    <a:pt x="2003" y="6961"/>
                  </a:lnTo>
                  <a:lnTo>
                    <a:pt x="1905" y="6936"/>
                  </a:lnTo>
                  <a:lnTo>
                    <a:pt x="1832" y="6888"/>
                  </a:lnTo>
                  <a:lnTo>
                    <a:pt x="1783" y="6814"/>
                  </a:lnTo>
                  <a:lnTo>
                    <a:pt x="1759" y="6717"/>
                  </a:lnTo>
                  <a:lnTo>
                    <a:pt x="1783" y="6619"/>
                  </a:lnTo>
                  <a:lnTo>
                    <a:pt x="1832" y="6546"/>
                  </a:lnTo>
                  <a:lnTo>
                    <a:pt x="1905" y="6497"/>
                  </a:lnTo>
                  <a:lnTo>
                    <a:pt x="2003" y="6472"/>
                  </a:lnTo>
                  <a:close/>
                  <a:moveTo>
                    <a:pt x="13238" y="8793"/>
                  </a:moveTo>
                  <a:lnTo>
                    <a:pt x="13311" y="8866"/>
                  </a:lnTo>
                  <a:lnTo>
                    <a:pt x="13360" y="8939"/>
                  </a:lnTo>
                  <a:lnTo>
                    <a:pt x="13384" y="9037"/>
                  </a:lnTo>
                  <a:lnTo>
                    <a:pt x="13360" y="9135"/>
                  </a:lnTo>
                  <a:lnTo>
                    <a:pt x="13311" y="9208"/>
                  </a:lnTo>
                  <a:lnTo>
                    <a:pt x="13238" y="9257"/>
                  </a:lnTo>
                  <a:lnTo>
                    <a:pt x="13140" y="9281"/>
                  </a:lnTo>
                  <a:lnTo>
                    <a:pt x="2003" y="9281"/>
                  </a:lnTo>
                  <a:lnTo>
                    <a:pt x="1905" y="9257"/>
                  </a:lnTo>
                  <a:lnTo>
                    <a:pt x="1832" y="9208"/>
                  </a:lnTo>
                  <a:lnTo>
                    <a:pt x="1783" y="9135"/>
                  </a:lnTo>
                  <a:lnTo>
                    <a:pt x="1759" y="9037"/>
                  </a:lnTo>
                  <a:lnTo>
                    <a:pt x="1783" y="8939"/>
                  </a:lnTo>
                  <a:lnTo>
                    <a:pt x="1832" y="8866"/>
                  </a:lnTo>
                  <a:lnTo>
                    <a:pt x="1905" y="8793"/>
                  </a:lnTo>
                  <a:close/>
                  <a:moveTo>
                    <a:pt x="13140" y="11088"/>
                  </a:moveTo>
                  <a:lnTo>
                    <a:pt x="13238" y="11113"/>
                  </a:lnTo>
                  <a:lnTo>
                    <a:pt x="13311" y="11162"/>
                  </a:lnTo>
                  <a:lnTo>
                    <a:pt x="13360" y="11235"/>
                  </a:lnTo>
                  <a:lnTo>
                    <a:pt x="13384" y="11333"/>
                  </a:lnTo>
                  <a:lnTo>
                    <a:pt x="13360" y="11430"/>
                  </a:lnTo>
                  <a:lnTo>
                    <a:pt x="13311" y="11504"/>
                  </a:lnTo>
                  <a:lnTo>
                    <a:pt x="13238" y="11552"/>
                  </a:lnTo>
                  <a:lnTo>
                    <a:pt x="13140" y="11577"/>
                  </a:lnTo>
                  <a:lnTo>
                    <a:pt x="2003" y="11577"/>
                  </a:lnTo>
                  <a:lnTo>
                    <a:pt x="1905" y="11552"/>
                  </a:lnTo>
                  <a:lnTo>
                    <a:pt x="1832" y="11504"/>
                  </a:lnTo>
                  <a:lnTo>
                    <a:pt x="1783" y="11430"/>
                  </a:lnTo>
                  <a:lnTo>
                    <a:pt x="1759" y="11333"/>
                  </a:lnTo>
                  <a:lnTo>
                    <a:pt x="1783" y="11235"/>
                  </a:lnTo>
                  <a:lnTo>
                    <a:pt x="1832" y="11162"/>
                  </a:lnTo>
                  <a:lnTo>
                    <a:pt x="1905" y="11113"/>
                  </a:lnTo>
                  <a:lnTo>
                    <a:pt x="2003" y="11088"/>
                  </a:lnTo>
                  <a:close/>
                  <a:moveTo>
                    <a:pt x="8255" y="13409"/>
                  </a:moveTo>
                  <a:lnTo>
                    <a:pt x="8353" y="13433"/>
                  </a:lnTo>
                  <a:lnTo>
                    <a:pt x="8426" y="13482"/>
                  </a:lnTo>
                  <a:lnTo>
                    <a:pt x="8475" y="13555"/>
                  </a:lnTo>
                  <a:lnTo>
                    <a:pt x="8500" y="13653"/>
                  </a:lnTo>
                  <a:lnTo>
                    <a:pt x="8475" y="13750"/>
                  </a:lnTo>
                  <a:lnTo>
                    <a:pt x="8426" y="13824"/>
                  </a:lnTo>
                  <a:lnTo>
                    <a:pt x="8353" y="13873"/>
                  </a:lnTo>
                  <a:lnTo>
                    <a:pt x="8255" y="13897"/>
                  </a:lnTo>
                  <a:lnTo>
                    <a:pt x="2003" y="13897"/>
                  </a:lnTo>
                  <a:lnTo>
                    <a:pt x="1905" y="13873"/>
                  </a:lnTo>
                  <a:lnTo>
                    <a:pt x="1832" y="13824"/>
                  </a:lnTo>
                  <a:lnTo>
                    <a:pt x="1783" y="13750"/>
                  </a:lnTo>
                  <a:lnTo>
                    <a:pt x="1759" y="13653"/>
                  </a:lnTo>
                  <a:lnTo>
                    <a:pt x="1783" y="13555"/>
                  </a:lnTo>
                  <a:lnTo>
                    <a:pt x="1832" y="13482"/>
                  </a:lnTo>
                  <a:lnTo>
                    <a:pt x="1905" y="13433"/>
                  </a:lnTo>
                  <a:lnTo>
                    <a:pt x="2003" y="13409"/>
                  </a:lnTo>
                  <a:close/>
                  <a:moveTo>
                    <a:pt x="635" y="0"/>
                  </a:moveTo>
                  <a:lnTo>
                    <a:pt x="489" y="49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3" y="342"/>
                  </a:lnTo>
                  <a:lnTo>
                    <a:pt x="74" y="464"/>
                  </a:lnTo>
                  <a:lnTo>
                    <a:pt x="25" y="611"/>
                  </a:lnTo>
                  <a:lnTo>
                    <a:pt x="0" y="782"/>
                  </a:lnTo>
                  <a:lnTo>
                    <a:pt x="0" y="17780"/>
                  </a:lnTo>
                  <a:lnTo>
                    <a:pt x="25" y="17927"/>
                  </a:lnTo>
                  <a:lnTo>
                    <a:pt x="74" y="18073"/>
                  </a:lnTo>
                  <a:lnTo>
                    <a:pt x="123" y="18195"/>
                  </a:lnTo>
                  <a:lnTo>
                    <a:pt x="220" y="18318"/>
                  </a:lnTo>
                  <a:lnTo>
                    <a:pt x="342" y="18415"/>
                  </a:lnTo>
                  <a:lnTo>
                    <a:pt x="489" y="18489"/>
                  </a:lnTo>
                  <a:lnTo>
                    <a:pt x="635" y="18537"/>
                  </a:lnTo>
                  <a:lnTo>
                    <a:pt x="782" y="18562"/>
                  </a:lnTo>
                  <a:lnTo>
                    <a:pt x="14361" y="18562"/>
                  </a:lnTo>
                  <a:lnTo>
                    <a:pt x="14508" y="18537"/>
                  </a:lnTo>
                  <a:lnTo>
                    <a:pt x="14654" y="18489"/>
                  </a:lnTo>
                  <a:lnTo>
                    <a:pt x="14801" y="18415"/>
                  </a:lnTo>
                  <a:lnTo>
                    <a:pt x="14923" y="18318"/>
                  </a:lnTo>
                  <a:lnTo>
                    <a:pt x="15021" y="18195"/>
                  </a:lnTo>
                  <a:lnTo>
                    <a:pt x="15069" y="18073"/>
                  </a:lnTo>
                  <a:lnTo>
                    <a:pt x="15118" y="17927"/>
                  </a:lnTo>
                  <a:lnTo>
                    <a:pt x="15143" y="17780"/>
                  </a:lnTo>
                  <a:lnTo>
                    <a:pt x="15143" y="3859"/>
                  </a:lnTo>
                  <a:lnTo>
                    <a:pt x="12554" y="3859"/>
                  </a:lnTo>
                  <a:lnTo>
                    <a:pt x="12285" y="3835"/>
                  </a:lnTo>
                  <a:lnTo>
                    <a:pt x="12065" y="3761"/>
                  </a:lnTo>
                  <a:lnTo>
                    <a:pt x="11846" y="3639"/>
                  </a:lnTo>
                  <a:lnTo>
                    <a:pt x="11650" y="3468"/>
                  </a:lnTo>
                  <a:lnTo>
                    <a:pt x="11504" y="3297"/>
                  </a:lnTo>
                  <a:lnTo>
                    <a:pt x="11382" y="3078"/>
                  </a:lnTo>
                  <a:lnTo>
                    <a:pt x="11308" y="2833"/>
                  </a:lnTo>
                  <a:lnTo>
                    <a:pt x="11284" y="2589"/>
                  </a:lnTo>
                  <a:lnTo>
                    <a:pt x="11284" y="0"/>
                  </a:lnTo>
                  <a:close/>
                </a:path>
              </a:pathLst>
            </a:custGeom>
            <a:ln>
              <a:solidFill>
                <a:srgbClr val="002060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  <p:sp>
          <p:nvSpPr>
            <p:cNvPr id="51" name="Google Shape;820;p49"/>
            <p:cNvSpPr/>
            <p:nvPr/>
          </p:nvSpPr>
          <p:spPr>
            <a:xfrm>
              <a:off x="915850" y="922575"/>
              <a:ext cx="84275" cy="84275"/>
            </a:xfrm>
            <a:custGeom>
              <a:avLst/>
              <a:gdLst/>
              <a:ahLst/>
              <a:cxnLst/>
              <a:rect l="l" t="t" r="r" b="b"/>
              <a:pathLst>
                <a:path w="3371" h="3371" extrusionOk="0">
                  <a:moveTo>
                    <a:pt x="0" y="0"/>
                  </a:moveTo>
                  <a:lnTo>
                    <a:pt x="0" y="2589"/>
                  </a:lnTo>
                  <a:lnTo>
                    <a:pt x="0" y="2736"/>
                  </a:lnTo>
                  <a:lnTo>
                    <a:pt x="49" y="2882"/>
                  </a:lnTo>
                  <a:lnTo>
                    <a:pt x="122" y="3029"/>
                  </a:lnTo>
                  <a:lnTo>
                    <a:pt x="220" y="3126"/>
                  </a:lnTo>
                  <a:lnTo>
                    <a:pt x="342" y="3224"/>
                  </a:lnTo>
                  <a:lnTo>
                    <a:pt x="464" y="3297"/>
                  </a:lnTo>
                  <a:lnTo>
                    <a:pt x="611" y="3346"/>
                  </a:lnTo>
                  <a:lnTo>
                    <a:pt x="782" y="3371"/>
                  </a:lnTo>
                  <a:lnTo>
                    <a:pt x="3371" y="3371"/>
                  </a:lnTo>
                  <a:lnTo>
                    <a:pt x="0" y="0"/>
                  </a:lnTo>
                  <a:close/>
                </a:path>
              </a:pathLst>
            </a:custGeom>
            <a:ln>
              <a:solidFill>
                <a:srgbClr val="002060"/>
              </a:solidFill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chemeClr val="dk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1213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5 Rectángulo"/>
          <p:cNvSpPr/>
          <p:nvPr/>
        </p:nvSpPr>
        <p:spPr>
          <a:xfrm>
            <a:off x="586986" y="441411"/>
            <a:ext cx="60587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b="1" cap="all" dirty="0">
                <a:latin typeface="Century Gothic" panose="020B0502020202020204" pitchFamily="34" charset="0"/>
                <a:cs typeface="Arial" panose="020B0604020202020204" pitchFamily="34" charset="0"/>
              </a:rPr>
              <a:t>Comité de control y desempeño institucional</a:t>
            </a:r>
          </a:p>
          <a:p>
            <a:pPr>
              <a:defRPr/>
            </a:pPr>
            <a:r>
              <a:rPr lang="es-MX" b="1" cap="all" dirty="0">
                <a:latin typeface="Century Gothic" panose="020B0502020202020204" pitchFamily="34" charset="0"/>
                <a:cs typeface="Arial" panose="020B0604020202020204" pitchFamily="34" charset="0"/>
              </a:rPr>
              <a:t>(COCODI)</a:t>
            </a:r>
          </a:p>
        </p:txBody>
      </p:sp>
      <p:sp>
        <p:nvSpPr>
          <p:cNvPr id="55" name="Google Shape;108;p15"/>
          <p:cNvSpPr/>
          <p:nvPr/>
        </p:nvSpPr>
        <p:spPr>
          <a:xfrm>
            <a:off x="2157200" y="2322682"/>
            <a:ext cx="466631" cy="151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Visión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Google Shape;108;p15"/>
          <p:cNvSpPr/>
          <p:nvPr/>
        </p:nvSpPr>
        <p:spPr>
          <a:xfrm>
            <a:off x="2157200" y="2756032"/>
            <a:ext cx="428140" cy="13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Misión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Google Shape;108;p15"/>
          <p:cNvSpPr/>
          <p:nvPr/>
        </p:nvSpPr>
        <p:spPr>
          <a:xfrm>
            <a:off x="2103188" y="3124163"/>
            <a:ext cx="574653" cy="182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Objetivos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59" name="Google Shape;108;p15"/>
          <p:cNvSpPr/>
          <p:nvPr/>
        </p:nvSpPr>
        <p:spPr>
          <a:xfrm>
            <a:off x="2091660" y="3798753"/>
            <a:ext cx="597710" cy="166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Manuales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0" name="Google Shape;108;p15"/>
          <p:cNvSpPr/>
          <p:nvPr/>
        </p:nvSpPr>
        <p:spPr>
          <a:xfrm>
            <a:off x="2171707" y="4045529"/>
            <a:ext cx="437615" cy="1409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Metas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Google Shape;108;p15"/>
          <p:cNvSpPr/>
          <p:nvPr/>
        </p:nvSpPr>
        <p:spPr>
          <a:xfrm>
            <a:off x="2067071" y="4484767"/>
            <a:ext cx="646887" cy="1374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Controles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Google Shape;108;p15"/>
          <p:cNvSpPr/>
          <p:nvPr/>
        </p:nvSpPr>
        <p:spPr>
          <a:xfrm>
            <a:off x="2114060" y="4705140"/>
            <a:ext cx="575310" cy="1855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Procesos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275465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38" name="Grupo 37"/>
          <p:cNvGrpSpPr/>
          <p:nvPr/>
        </p:nvGrpSpPr>
        <p:grpSpPr>
          <a:xfrm>
            <a:off x="330199" y="1653923"/>
            <a:ext cx="8193302" cy="4803351"/>
            <a:chOff x="330199" y="1653923"/>
            <a:chExt cx="8193302" cy="4803351"/>
          </a:xfrm>
        </p:grpSpPr>
        <p:grpSp>
          <p:nvGrpSpPr>
            <p:cNvPr id="39" name="Grupo 38"/>
            <p:cNvGrpSpPr/>
            <p:nvPr/>
          </p:nvGrpSpPr>
          <p:grpSpPr>
            <a:xfrm>
              <a:off x="450103" y="1665003"/>
              <a:ext cx="8073398" cy="1944431"/>
              <a:chOff x="450103" y="1665003"/>
              <a:chExt cx="8073398" cy="1944431"/>
            </a:xfrm>
          </p:grpSpPr>
          <p:sp>
            <p:nvSpPr>
              <p:cNvPr id="73" name="Forma libre 72"/>
              <p:cNvSpPr/>
              <p:nvPr/>
            </p:nvSpPr>
            <p:spPr>
              <a:xfrm>
                <a:off x="3889224" y="2509808"/>
                <a:ext cx="3416466" cy="258225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0"/>
                    </a:moveTo>
                    <a:lnTo>
                      <a:pt x="0" y="129112"/>
                    </a:lnTo>
                    <a:lnTo>
                      <a:pt x="3416466" y="129112"/>
                    </a:lnTo>
                    <a:lnTo>
                      <a:pt x="3416466" y="258225"/>
                    </a:lnTo>
                  </a:path>
                </a:pathLst>
              </a:custGeom>
              <a:noFill/>
            </p:spPr>
            <p:style>
              <a:lnRef idx="2">
                <a:schemeClr val="dk2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dk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4" name="Forma libre 73"/>
              <p:cNvSpPr/>
              <p:nvPr/>
            </p:nvSpPr>
            <p:spPr>
              <a:xfrm>
                <a:off x="3889224" y="2509808"/>
                <a:ext cx="1225370" cy="260290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0" y="0"/>
                    </a:moveTo>
                    <a:lnTo>
                      <a:pt x="0" y="131178"/>
                    </a:lnTo>
                    <a:lnTo>
                      <a:pt x="1225370" y="131178"/>
                    </a:lnTo>
                    <a:lnTo>
                      <a:pt x="1225370" y="260290"/>
                    </a:lnTo>
                  </a:path>
                </a:pathLst>
              </a:custGeom>
              <a:noFill/>
            </p:spPr>
            <p:style>
              <a:lnRef idx="2">
                <a:schemeClr val="dk2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dk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5" name="Forma libre 74"/>
              <p:cNvSpPr/>
              <p:nvPr/>
            </p:nvSpPr>
            <p:spPr>
              <a:xfrm>
                <a:off x="2940454" y="2509808"/>
                <a:ext cx="948769" cy="258225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948769" y="0"/>
                    </a:moveTo>
                    <a:lnTo>
                      <a:pt x="948769" y="129112"/>
                    </a:lnTo>
                    <a:lnTo>
                      <a:pt x="0" y="129112"/>
                    </a:lnTo>
                    <a:lnTo>
                      <a:pt x="0" y="258225"/>
                    </a:lnTo>
                  </a:path>
                </a:pathLst>
              </a:custGeom>
              <a:noFill/>
            </p:spPr>
            <p:style>
              <a:lnRef idx="2">
                <a:schemeClr val="dk2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dk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6" name="Forma libre 75"/>
              <p:cNvSpPr/>
              <p:nvPr/>
            </p:nvSpPr>
            <p:spPr>
              <a:xfrm>
                <a:off x="863264" y="2509808"/>
                <a:ext cx="3025960" cy="258225"/>
              </a:xfrm>
              <a:custGeom>
                <a:avLst/>
                <a:gdLst/>
                <a:ahLst/>
                <a:cxnLst/>
                <a:rect l="0" t="0" r="0" b="0"/>
                <a:pathLst>
                  <a:path>
                    <a:moveTo>
                      <a:pt x="3025960" y="0"/>
                    </a:moveTo>
                    <a:lnTo>
                      <a:pt x="3025960" y="129112"/>
                    </a:lnTo>
                    <a:lnTo>
                      <a:pt x="0" y="129112"/>
                    </a:lnTo>
                    <a:lnTo>
                      <a:pt x="0" y="258225"/>
                    </a:lnTo>
                  </a:path>
                </a:pathLst>
              </a:custGeom>
              <a:noFill/>
            </p:spPr>
            <p:style>
              <a:lnRef idx="2">
                <a:schemeClr val="dk2">
                  <a:shade val="60000"/>
                  <a:hueOff val="0"/>
                  <a:satOff val="0"/>
                  <a:lumOff val="0"/>
                  <a:alphaOff val="0"/>
                </a:schemeClr>
              </a:lnRef>
              <a:fillRef idx="0">
                <a:scrgbClr r="0" g="0" b="0"/>
              </a:fillRef>
              <a:effectRef idx="0">
                <a:schemeClr val="dk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7" name="Elipse 76"/>
              <p:cNvSpPr/>
              <p:nvPr/>
            </p:nvSpPr>
            <p:spPr>
              <a:xfrm>
                <a:off x="3476063" y="1683488"/>
                <a:ext cx="826320" cy="826320"/>
              </a:xfrm>
              <a:prstGeom prst="ellipse">
                <a:avLst/>
              </a:prstGeom>
              <a:gradFill rotWithShape="0">
                <a:gsLst>
                  <a:gs pos="0">
                    <a:srgbClr val="FFC000"/>
                  </a:gs>
                  <a:gs pos="100000">
                    <a:schemeClr val="lt1">
                      <a:hueOff val="0"/>
                      <a:satOff val="0"/>
                      <a:lumOff val="0"/>
                      <a:alphaOff val="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lt1">
                      <a:hueOff val="0"/>
                      <a:satOff val="0"/>
                      <a:lumOff val="0"/>
                      <a:alphaOff val="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</p:spPr>
            <p:style>
              <a:lnRef idx="0">
                <a:schemeClr val="dk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3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2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78" name="Forma libre 77"/>
              <p:cNvSpPr/>
              <p:nvPr/>
            </p:nvSpPr>
            <p:spPr>
              <a:xfrm>
                <a:off x="4389024" y="1665003"/>
                <a:ext cx="1239480" cy="826320"/>
              </a:xfrm>
              <a:custGeom>
                <a:avLst/>
                <a:gdLst>
                  <a:gd name="connsiteX0" fmla="*/ 0 w 1239480"/>
                  <a:gd name="connsiteY0" fmla="*/ 0 h 826320"/>
                  <a:gd name="connsiteX1" fmla="*/ 1239480 w 1239480"/>
                  <a:gd name="connsiteY1" fmla="*/ 0 h 826320"/>
                  <a:gd name="connsiteX2" fmla="*/ 1239480 w 1239480"/>
                  <a:gd name="connsiteY2" fmla="*/ 826320 h 826320"/>
                  <a:gd name="connsiteX3" fmla="*/ 0 w 1239480"/>
                  <a:gd name="connsiteY3" fmla="*/ 826320 h 826320"/>
                  <a:gd name="connsiteX4" fmla="*/ 0 w 1239480"/>
                  <a:gd name="connsiteY4" fmla="*/ 0 h 8263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9480" h="826320">
                    <a:moveTo>
                      <a:pt x="0" y="0"/>
                    </a:moveTo>
                    <a:lnTo>
                      <a:pt x="1239480" y="0"/>
                    </a:lnTo>
                    <a:lnTo>
                      <a:pt x="1239480" y="826320"/>
                    </a:lnTo>
                    <a:lnTo>
                      <a:pt x="0" y="82632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2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45720" tIns="45720" rIns="45720" bIns="45720" numCol="1" spcCol="1270" anchor="ctr" anchorCtr="0">
                <a:noAutofit/>
              </a:bodyPr>
              <a:lstStyle/>
              <a:p>
                <a:pPr lvl="0" algn="l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MX" sz="1200" kern="1200" dirty="0"/>
                  <a:t>Presidente</a:t>
                </a:r>
                <a:endParaRPr lang="es-ES" sz="1200" kern="1200" dirty="0"/>
              </a:p>
            </p:txBody>
          </p:sp>
          <p:sp>
            <p:nvSpPr>
              <p:cNvPr id="79" name="Elipse 78"/>
              <p:cNvSpPr/>
              <p:nvPr/>
            </p:nvSpPr>
            <p:spPr>
              <a:xfrm>
                <a:off x="450103" y="2768034"/>
                <a:ext cx="826320" cy="826320"/>
              </a:xfrm>
              <a:prstGeom prst="ellipse">
                <a:avLst/>
              </a:prstGeom>
              <a:gradFill rotWithShape="0">
                <a:gsLst>
                  <a:gs pos="0">
                    <a:schemeClr val="lt1">
                      <a:hueOff val="0"/>
                      <a:satOff val="0"/>
                      <a:lumOff val="0"/>
                      <a:alphaOff val="0"/>
                      <a:satMod val="103000"/>
                      <a:lumMod val="102000"/>
                      <a:tint val="94000"/>
                    </a:schemeClr>
                  </a:gs>
                  <a:gs pos="78000">
                    <a:srgbClr val="00B0F0"/>
                  </a:gs>
                </a:gsLst>
              </a:gradFill>
            </p:spPr>
            <p:style>
              <a:lnRef idx="0">
                <a:schemeClr val="dk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3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2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80" name="Forma libre 79"/>
              <p:cNvSpPr/>
              <p:nvPr/>
            </p:nvSpPr>
            <p:spPr>
              <a:xfrm>
                <a:off x="1471165" y="2954237"/>
                <a:ext cx="668464" cy="548809"/>
              </a:xfrm>
              <a:custGeom>
                <a:avLst/>
                <a:gdLst>
                  <a:gd name="connsiteX0" fmla="*/ 0 w 668464"/>
                  <a:gd name="connsiteY0" fmla="*/ 0 h 548809"/>
                  <a:gd name="connsiteX1" fmla="*/ 668464 w 668464"/>
                  <a:gd name="connsiteY1" fmla="*/ 0 h 548809"/>
                  <a:gd name="connsiteX2" fmla="*/ 668464 w 668464"/>
                  <a:gd name="connsiteY2" fmla="*/ 548809 h 548809"/>
                  <a:gd name="connsiteX3" fmla="*/ 0 w 668464"/>
                  <a:gd name="connsiteY3" fmla="*/ 548809 h 548809"/>
                  <a:gd name="connsiteX4" fmla="*/ 0 w 668464"/>
                  <a:gd name="connsiteY4" fmla="*/ 0 h 5488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8464" h="548809">
                    <a:moveTo>
                      <a:pt x="0" y="0"/>
                    </a:moveTo>
                    <a:lnTo>
                      <a:pt x="668464" y="0"/>
                    </a:lnTo>
                    <a:lnTo>
                      <a:pt x="668464" y="548809"/>
                    </a:lnTo>
                    <a:lnTo>
                      <a:pt x="0" y="548809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2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45720" tIns="45720" rIns="45720" bIns="45720" numCol="1" spcCol="1270" anchor="ctr" anchorCtr="0">
                <a:noAutofit/>
              </a:bodyPr>
              <a:lstStyle/>
              <a:p>
                <a:pPr lvl="0" algn="l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MX" sz="1200" kern="1200" dirty="0">
                    <a:solidFill>
                      <a:schemeClr val="bg2">
                        <a:lumMod val="25000"/>
                      </a:schemeClr>
                    </a:solidFill>
                  </a:rPr>
                  <a:t>Vocal Ejecutivo</a:t>
                </a:r>
                <a:endParaRPr lang="es-ES" sz="1200" kern="12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  <p:sp>
            <p:nvSpPr>
              <p:cNvPr id="81" name="Elipse 80"/>
              <p:cNvSpPr/>
              <p:nvPr/>
            </p:nvSpPr>
            <p:spPr>
              <a:xfrm>
                <a:off x="2527293" y="2768034"/>
                <a:ext cx="826320" cy="826320"/>
              </a:xfrm>
              <a:prstGeom prst="ellipse">
                <a:avLst/>
              </a:prstGeom>
              <a:gradFill rotWithShape="0">
                <a:gsLst>
                  <a:gs pos="62000">
                    <a:srgbClr val="FF3300"/>
                  </a:gs>
                  <a:gs pos="0">
                    <a:srgbClr val="FF0000">
                      <a:alpha val="0"/>
                    </a:srgbClr>
                  </a:gs>
                </a:gsLst>
              </a:gradFill>
            </p:spPr>
            <p:style>
              <a:lnRef idx="0">
                <a:schemeClr val="dk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3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2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82" name="Forma libre 81"/>
              <p:cNvSpPr/>
              <p:nvPr/>
            </p:nvSpPr>
            <p:spPr>
              <a:xfrm>
                <a:off x="3460511" y="3059394"/>
                <a:ext cx="826237" cy="335386"/>
              </a:xfrm>
              <a:custGeom>
                <a:avLst/>
                <a:gdLst>
                  <a:gd name="connsiteX0" fmla="*/ 0 w 826237"/>
                  <a:gd name="connsiteY0" fmla="*/ 0 h 335386"/>
                  <a:gd name="connsiteX1" fmla="*/ 826237 w 826237"/>
                  <a:gd name="connsiteY1" fmla="*/ 0 h 335386"/>
                  <a:gd name="connsiteX2" fmla="*/ 826237 w 826237"/>
                  <a:gd name="connsiteY2" fmla="*/ 335386 h 335386"/>
                  <a:gd name="connsiteX3" fmla="*/ 0 w 826237"/>
                  <a:gd name="connsiteY3" fmla="*/ 335386 h 335386"/>
                  <a:gd name="connsiteX4" fmla="*/ 0 w 826237"/>
                  <a:gd name="connsiteY4" fmla="*/ 0 h 3353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26237" h="335386">
                    <a:moveTo>
                      <a:pt x="0" y="0"/>
                    </a:moveTo>
                    <a:lnTo>
                      <a:pt x="826237" y="0"/>
                    </a:lnTo>
                    <a:lnTo>
                      <a:pt x="826237" y="335386"/>
                    </a:lnTo>
                    <a:lnTo>
                      <a:pt x="0" y="335386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2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45720" tIns="45720" rIns="45720" bIns="45720" numCol="1" spcCol="1270" anchor="ctr" anchorCtr="0">
                <a:noAutofit/>
              </a:bodyPr>
              <a:lstStyle/>
              <a:p>
                <a:pPr lvl="0" algn="l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MX" sz="1200" kern="1200" dirty="0">
                    <a:solidFill>
                      <a:schemeClr val="bg2">
                        <a:lumMod val="25000"/>
                      </a:schemeClr>
                    </a:solidFill>
                  </a:rPr>
                  <a:t>Vocales</a:t>
                </a:r>
                <a:endParaRPr lang="es-ES" sz="1200" kern="12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  <p:sp>
            <p:nvSpPr>
              <p:cNvPr id="83" name="Elipse 82"/>
              <p:cNvSpPr/>
              <p:nvPr/>
            </p:nvSpPr>
            <p:spPr>
              <a:xfrm>
                <a:off x="4701434" y="2770099"/>
                <a:ext cx="826320" cy="826320"/>
              </a:xfrm>
              <a:prstGeom prst="ellipse">
                <a:avLst/>
              </a:prstGeom>
              <a:gradFill rotWithShape="0">
                <a:gsLst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lt1">
                      <a:hueOff val="0"/>
                      <a:satOff val="0"/>
                      <a:lumOff val="0"/>
                      <a:alphaOff val="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lt1">
                      <a:hueOff val="0"/>
                      <a:satOff val="0"/>
                      <a:lumOff val="0"/>
                      <a:alphaOff val="0"/>
                      <a:lumMod val="99000"/>
                      <a:satMod val="120000"/>
                      <a:shade val="78000"/>
                    </a:schemeClr>
                  </a:gs>
                </a:gsLst>
              </a:gradFill>
            </p:spPr>
            <p:style>
              <a:lnRef idx="0">
                <a:schemeClr val="dk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3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2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84" name="Forma libre 83"/>
              <p:cNvSpPr/>
              <p:nvPr/>
            </p:nvSpPr>
            <p:spPr>
              <a:xfrm>
                <a:off x="5651372" y="2783114"/>
                <a:ext cx="1239480" cy="826320"/>
              </a:xfrm>
              <a:custGeom>
                <a:avLst/>
                <a:gdLst>
                  <a:gd name="connsiteX0" fmla="*/ 0 w 1239480"/>
                  <a:gd name="connsiteY0" fmla="*/ 0 h 826320"/>
                  <a:gd name="connsiteX1" fmla="*/ 1239480 w 1239480"/>
                  <a:gd name="connsiteY1" fmla="*/ 0 h 826320"/>
                  <a:gd name="connsiteX2" fmla="*/ 1239480 w 1239480"/>
                  <a:gd name="connsiteY2" fmla="*/ 826320 h 826320"/>
                  <a:gd name="connsiteX3" fmla="*/ 0 w 1239480"/>
                  <a:gd name="connsiteY3" fmla="*/ 826320 h 826320"/>
                  <a:gd name="connsiteX4" fmla="*/ 0 w 1239480"/>
                  <a:gd name="connsiteY4" fmla="*/ 0 h 8263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39480" h="826320">
                    <a:moveTo>
                      <a:pt x="0" y="0"/>
                    </a:moveTo>
                    <a:lnTo>
                      <a:pt x="1239480" y="0"/>
                    </a:lnTo>
                    <a:lnTo>
                      <a:pt x="1239480" y="826320"/>
                    </a:lnTo>
                    <a:lnTo>
                      <a:pt x="0" y="82632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2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45720" tIns="45720" rIns="45720" bIns="45720" numCol="1" spcCol="1270" anchor="ctr" anchorCtr="0">
                <a:noAutofit/>
              </a:bodyPr>
              <a:lstStyle/>
              <a:p>
                <a:pPr lvl="0" algn="l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MX" sz="1200" kern="1200" dirty="0">
                    <a:solidFill>
                      <a:schemeClr val="bg2">
                        <a:lumMod val="25000"/>
                      </a:schemeClr>
                    </a:solidFill>
                  </a:rPr>
                  <a:t>Invitados Permanentes</a:t>
                </a:r>
                <a:endParaRPr lang="es-ES" sz="1200" kern="12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  <p:sp>
            <p:nvSpPr>
              <p:cNvPr id="85" name="Elipse 84"/>
              <p:cNvSpPr/>
              <p:nvPr/>
            </p:nvSpPr>
            <p:spPr>
              <a:xfrm>
                <a:off x="6892530" y="2768034"/>
                <a:ext cx="826320" cy="826320"/>
              </a:xfrm>
              <a:prstGeom prst="ellipse">
                <a:avLst/>
              </a:prstGeom>
              <a:gradFill rotWithShape="0">
                <a:gsLst>
                  <a:gs pos="0">
                    <a:schemeClr val="lt1">
                      <a:hueOff val="0"/>
                      <a:satOff val="0"/>
                      <a:lumOff val="0"/>
                      <a:alphaOff val="0"/>
                      <a:satMod val="103000"/>
                      <a:lumMod val="102000"/>
                      <a:tint val="94000"/>
                    </a:schemeClr>
                  </a:gs>
                  <a:gs pos="0">
                    <a:schemeClr val="lt1">
                      <a:hueOff val="0"/>
                      <a:satOff val="0"/>
                      <a:lumOff val="0"/>
                      <a:alphaOff val="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lt1">
                      <a:hueOff val="0"/>
                      <a:satOff val="0"/>
                      <a:lumOff val="0"/>
                      <a:alphaOff val="0"/>
                      <a:lumMod val="99000"/>
                      <a:satMod val="120000"/>
                      <a:shade val="78000"/>
                    </a:schemeClr>
                  </a:gs>
                </a:gsLst>
              </a:gradFill>
            </p:spPr>
            <p:style>
              <a:lnRef idx="0">
                <a:schemeClr val="dk2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3">
                <a:scrgbClr r="0" g="0" b="0"/>
              </a:fillRef>
              <a:effectRef idx="3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2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86" name="Forma libre 85"/>
              <p:cNvSpPr/>
              <p:nvPr/>
            </p:nvSpPr>
            <p:spPr>
              <a:xfrm>
                <a:off x="7830210" y="2972924"/>
                <a:ext cx="693291" cy="537430"/>
              </a:xfrm>
              <a:custGeom>
                <a:avLst/>
                <a:gdLst>
                  <a:gd name="connsiteX0" fmla="*/ 0 w 693291"/>
                  <a:gd name="connsiteY0" fmla="*/ 0 h 537430"/>
                  <a:gd name="connsiteX1" fmla="*/ 693291 w 693291"/>
                  <a:gd name="connsiteY1" fmla="*/ 0 h 537430"/>
                  <a:gd name="connsiteX2" fmla="*/ 693291 w 693291"/>
                  <a:gd name="connsiteY2" fmla="*/ 537430 h 537430"/>
                  <a:gd name="connsiteX3" fmla="*/ 0 w 693291"/>
                  <a:gd name="connsiteY3" fmla="*/ 537430 h 537430"/>
                  <a:gd name="connsiteX4" fmla="*/ 0 w 693291"/>
                  <a:gd name="connsiteY4" fmla="*/ 0 h 537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93291" h="537430">
                    <a:moveTo>
                      <a:pt x="0" y="0"/>
                    </a:moveTo>
                    <a:lnTo>
                      <a:pt x="693291" y="0"/>
                    </a:lnTo>
                    <a:lnTo>
                      <a:pt x="693291" y="537430"/>
                    </a:lnTo>
                    <a:lnTo>
                      <a:pt x="0" y="53743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0">
                <a:schemeClr val="dk2">
                  <a:alpha val="0"/>
                  <a:hueOff val="0"/>
                  <a:satOff val="0"/>
                  <a:lumOff val="0"/>
                  <a:alphaOff val="0"/>
                </a:schemeClr>
              </a:lnRef>
              <a:fill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lt1">
                  <a:alpha val="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tx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45720" tIns="45720" rIns="45720" bIns="45720" numCol="1" spcCol="1270" anchor="ctr" anchorCtr="0">
                <a:noAutofit/>
              </a:bodyPr>
              <a:lstStyle/>
              <a:p>
                <a:pPr lvl="0" algn="l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MX" sz="1200" kern="1200" dirty="0">
                    <a:solidFill>
                      <a:schemeClr val="bg2">
                        <a:lumMod val="25000"/>
                      </a:schemeClr>
                    </a:solidFill>
                  </a:rPr>
                  <a:t>Otros</a:t>
                </a:r>
              </a:p>
              <a:p>
                <a:pPr lvl="0" algn="l" defTabSz="533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s-MX" sz="1200" kern="1200" dirty="0">
                    <a:solidFill>
                      <a:schemeClr val="bg2">
                        <a:lumMod val="25000"/>
                      </a:schemeClr>
                    </a:solidFill>
                  </a:rPr>
                  <a:t>Invitados</a:t>
                </a:r>
                <a:endParaRPr lang="es-ES" sz="1200" kern="1200" dirty="0">
                  <a:solidFill>
                    <a:schemeClr val="bg2">
                      <a:lumMod val="25000"/>
                    </a:schemeClr>
                  </a:solidFill>
                </a:endParaRPr>
              </a:p>
            </p:txBody>
          </p:sp>
        </p:grpSp>
        <p:grpSp>
          <p:nvGrpSpPr>
            <p:cNvPr id="40" name="Grupo 39"/>
            <p:cNvGrpSpPr/>
            <p:nvPr/>
          </p:nvGrpSpPr>
          <p:grpSpPr>
            <a:xfrm>
              <a:off x="330199" y="1653923"/>
              <a:ext cx="7476134" cy="4803351"/>
              <a:chOff x="330199" y="1653923"/>
              <a:chExt cx="7476134" cy="4803351"/>
            </a:xfrm>
          </p:grpSpPr>
          <p:sp>
            <p:nvSpPr>
              <p:cNvPr id="41" name="7 Rectángulo redondeado"/>
              <p:cNvSpPr/>
              <p:nvPr/>
            </p:nvSpPr>
            <p:spPr>
              <a:xfrm>
                <a:off x="2107944" y="4123796"/>
                <a:ext cx="1565607" cy="1716014"/>
              </a:xfrm>
              <a:prstGeom prst="round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>
                  <a:tabLst>
                    <a:tab pos="88898" algn="l"/>
                  </a:tabLst>
                </a:pPr>
                <a:r>
                  <a:rPr lang="es-MX" sz="1200" dirty="0"/>
                  <a:t>NOMBRE Y CARGOS</a:t>
                </a:r>
              </a:p>
              <a:p>
                <a:pPr>
                  <a:tabLst>
                    <a:tab pos="88898" algn="l"/>
                  </a:tabLst>
                </a:pPr>
                <a:r>
                  <a:rPr lang="es-MX" sz="1200" dirty="0"/>
                  <a:t>TITULARES DE UNIDADES ADMINISTRATIVAS DE SOPORTE</a:t>
                </a:r>
                <a:endParaRPr lang="es-ES" sz="1200" dirty="0"/>
              </a:p>
            </p:txBody>
          </p:sp>
          <p:cxnSp>
            <p:nvCxnSpPr>
              <p:cNvPr id="42" name="8 Conector recto de flecha"/>
              <p:cNvCxnSpPr/>
              <p:nvPr/>
            </p:nvCxnSpPr>
            <p:spPr>
              <a:xfrm flipV="1">
                <a:off x="870310" y="3740782"/>
                <a:ext cx="0" cy="290721"/>
              </a:xfrm>
              <a:prstGeom prst="straightConnector1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10 Conector recto de flecha"/>
              <p:cNvCxnSpPr/>
              <p:nvPr/>
            </p:nvCxnSpPr>
            <p:spPr>
              <a:xfrm flipH="1" flipV="1">
                <a:off x="5160424" y="2107502"/>
                <a:ext cx="460589" cy="390"/>
              </a:xfrm>
              <a:prstGeom prst="straightConnector1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5 Rectángulo redondeado"/>
              <p:cNvSpPr/>
              <p:nvPr/>
            </p:nvSpPr>
            <p:spPr>
              <a:xfrm>
                <a:off x="5743973" y="1927639"/>
                <a:ext cx="1093901" cy="459928"/>
              </a:xfrm>
              <a:prstGeom prst="round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s-ES" sz="1200" b="1" dirty="0">
                    <a:solidFill>
                      <a:schemeClr val="bg1">
                        <a:lumMod val="50000"/>
                      </a:schemeClr>
                    </a:solidFill>
                  </a:rPr>
                  <a:t>NOMBRE Y CARGO</a:t>
                </a:r>
              </a:p>
            </p:txBody>
          </p:sp>
          <p:sp>
            <p:nvSpPr>
              <p:cNvPr id="52" name="5 Rectángulo redondeado"/>
              <p:cNvSpPr/>
              <p:nvPr/>
            </p:nvSpPr>
            <p:spPr>
              <a:xfrm>
                <a:off x="4505242" y="4095936"/>
                <a:ext cx="1715943" cy="1031235"/>
              </a:xfrm>
              <a:prstGeom prst="roundRect">
                <a:avLst/>
              </a:prstGeom>
              <a:ln>
                <a:noFill/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endParaRPr lang="es-MX" sz="1200" dirty="0"/>
              </a:p>
              <a:p>
                <a:r>
                  <a:rPr lang="es-MX" sz="1200" dirty="0"/>
                  <a:t>NOMBRE Y CARGOS</a:t>
                </a:r>
              </a:p>
              <a:p>
                <a:r>
                  <a:rPr lang="es-MX" sz="1200" dirty="0"/>
                  <a:t>TITULARES DE UNIDADES ADMINISTRATIVAS SUSTANTIVAS</a:t>
                </a:r>
              </a:p>
              <a:p>
                <a:pPr marL="171450" indent="-171450" algn="ctr">
                  <a:buFont typeface="Arial" panose="020B0604020202020204" pitchFamily="34" charset="0"/>
                  <a:buChar char="•"/>
                </a:pPr>
                <a:endParaRPr lang="es-ES" sz="1200" dirty="0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cxnSp>
            <p:nvCxnSpPr>
              <p:cNvPr id="54" name="8 Conector recto de flecha"/>
              <p:cNvCxnSpPr/>
              <p:nvPr/>
            </p:nvCxnSpPr>
            <p:spPr>
              <a:xfrm flipV="1">
                <a:off x="2933071" y="3740782"/>
                <a:ext cx="0" cy="290721"/>
              </a:xfrm>
              <a:prstGeom prst="straightConnector1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8 Conector recto de flecha"/>
              <p:cNvCxnSpPr/>
              <p:nvPr/>
            </p:nvCxnSpPr>
            <p:spPr>
              <a:xfrm flipV="1">
                <a:off x="5140323" y="3740782"/>
                <a:ext cx="0" cy="290721"/>
              </a:xfrm>
              <a:prstGeom prst="straightConnector1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8 Conector recto de flecha"/>
              <p:cNvCxnSpPr/>
              <p:nvPr/>
            </p:nvCxnSpPr>
            <p:spPr>
              <a:xfrm flipV="1">
                <a:off x="7345053" y="3740782"/>
                <a:ext cx="0" cy="290721"/>
              </a:xfrm>
              <a:prstGeom prst="straightConnector1">
                <a:avLst/>
              </a:prstGeom>
              <a:ln w="28575">
                <a:solidFill>
                  <a:schemeClr val="tx2">
                    <a:lumMod val="75000"/>
                  </a:schemeClr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6" name="CuadroTexto 65"/>
              <p:cNvSpPr txBox="1"/>
              <p:nvPr/>
            </p:nvSpPr>
            <p:spPr>
              <a:xfrm>
                <a:off x="330199" y="6170477"/>
                <a:ext cx="1865936" cy="286797"/>
              </a:xfrm>
              <a:prstGeom prst="roundRect">
                <a:avLst/>
              </a:prstGeom>
              <a:ln w="57150">
                <a:solidFill>
                  <a:srgbClr val="FF0000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es-MX" sz="1200" b="1" dirty="0">
                    <a:solidFill>
                      <a:schemeClr val="bg1">
                        <a:lumMod val="50000"/>
                      </a:schemeClr>
                    </a:solidFill>
                  </a:rPr>
                  <a:t>*Participación Voz y Voto.</a:t>
                </a:r>
              </a:p>
            </p:txBody>
          </p:sp>
          <p:sp>
            <p:nvSpPr>
              <p:cNvPr id="67" name="5 Rectángulo redondeado"/>
              <p:cNvSpPr/>
              <p:nvPr/>
            </p:nvSpPr>
            <p:spPr>
              <a:xfrm>
                <a:off x="330199" y="4095936"/>
                <a:ext cx="1093901" cy="459928"/>
              </a:xfrm>
              <a:prstGeom prst="roundRect">
                <a:avLst/>
              </a:prstGeom>
              <a:noFill/>
              <a:ln w="57150">
                <a:solidFill>
                  <a:srgbClr val="FF0000"/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s-ES" sz="1200" b="1" dirty="0">
                    <a:solidFill>
                      <a:schemeClr val="bg1">
                        <a:lumMod val="50000"/>
                      </a:schemeClr>
                    </a:solidFill>
                  </a:rPr>
                  <a:t>NOMBRE Y CARGO</a:t>
                </a:r>
              </a:p>
            </p:txBody>
          </p:sp>
          <p:pic>
            <p:nvPicPr>
              <p:cNvPr id="68" name="Imagen 67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684" t="46308" r="76128" b="37078"/>
              <a:stretch/>
            </p:blipFill>
            <p:spPr>
              <a:xfrm>
                <a:off x="405026" y="2758934"/>
                <a:ext cx="944246" cy="927021"/>
              </a:xfrm>
              <a:prstGeom prst="ellipse">
                <a:avLst/>
              </a:prstGeom>
            </p:spPr>
          </p:pic>
          <p:pic>
            <p:nvPicPr>
              <p:cNvPr id="69" name="Imagen 68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7899" t="70744" r="9344" b="16585"/>
              <a:stretch/>
            </p:blipFill>
            <p:spPr>
              <a:xfrm>
                <a:off x="3444942" y="1653923"/>
                <a:ext cx="954679" cy="907159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70" name="Imagen 69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628" t="70755" r="60450" b="16749"/>
              <a:stretch/>
            </p:blipFill>
            <p:spPr>
              <a:xfrm>
                <a:off x="2460982" y="2758934"/>
                <a:ext cx="1002132" cy="927021"/>
              </a:xfrm>
              <a:prstGeom prst="ellipse">
                <a:avLst/>
              </a:prstGeom>
            </p:spPr>
          </p:pic>
          <p:pic>
            <p:nvPicPr>
              <p:cNvPr id="71" name="Imagen 70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563" t="70678" r="43764" b="16790"/>
              <a:stretch/>
            </p:blipFill>
            <p:spPr>
              <a:xfrm>
                <a:off x="4639575" y="2758934"/>
                <a:ext cx="968751" cy="916309"/>
              </a:xfrm>
              <a:prstGeom prst="ellipse">
                <a:avLst/>
              </a:prstGeom>
            </p:spPr>
          </p:pic>
          <p:pic>
            <p:nvPicPr>
              <p:cNvPr id="72" name="Imagen 71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8922" t="5556" r="38785" b="72009"/>
              <a:stretch/>
            </p:blipFill>
            <p:spPr>
              <a:xfrm>
                <a:off x="6883772" y="2744311"/>
                <a:ext cx="922561" cy="888127"/>
              </a:xfrm>
              <a:prstGeom prst="ellipse">
                <a:avLst/>
              </a:prstGeom>
            </p:spPr>
          </p:pic>
        </p:grpSp>
      </p:grp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6714248"/>
              </p:ext>
            </p:extLst>
          </p:nvPr>
        </p:nvGraphicFramePr>
        <p:xfrm>
          <a:off x="5631778" y="5349215"/>
          <a:ext cx="2630170" cy="711200"/>
        </p:xfrm>
        <a:graphic>
          <a:graphicData uri="http://schemas.openxmlformats.org/drawingml/2006/table">
            <a:tbl>
              <a:tblPr firstRow="1" firstCol="1" bandRow="1"/>
              <a:tblGrid>
                <a:gridCol w="1315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50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0815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100" b="1" dirty="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Fecha de instalación: </a:t>
                      </a:r>
                      <a:endParaRPr lang="es-ES" sz="1100" dirty="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485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MX" sz="1100" b="1" dirty="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Alta y baja de integrantes:  </a:t>
                      </a:r>
                      <a:endParaRPr lang="es-ES" sz="1100" dirty="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Baja:</a:t>
                      </a:r>
                      <a:endParaRPr lang="es-ES" sz="11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Alta:</a:t>
                      </a:r>
                      <a:endParaRPr lang="es-ES" sz="11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41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100" b="1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s-ES" sz="1100">
                        <a:solidFill>
                          <a:srgbClr val="C4591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100" dirty="0">
                          <a:solidFill>
                            <a:srgbClr val="C4591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4B08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2680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5 Rectángulo"/>
          <p:cNvSpPr/>
          <p:nvPr/>
        </p:nvSpPr>
        <p:spPr>
          <a:xfrm>
            <a:off x="586986" y="441411"/>
            <a:ext cx="60587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b="1" cap="all" dirty="0">
                <a:latin typeface="Century Gothic" panose="020B0502020202020204" pitchFamily="34" charset="0"/>
                <a:cs typeface="Arial" panose="020B0604020202020204" pitchFamily="34" charset="0"/>
              </a:rPr>
              <a:t>Comité de control y desempeño institucional</a:t>
            </a:r>
          </a:p>
          <a:p>
            <a:pPr>
              <a:defRPr/>
            </a:pPr>
            <a:r>
              <a:rPr lang="es-MX" b="1" cap="all" dirty="0">
                <a:latin typeface="Century Gothic" panose="020B0502020202020204" pitchFamily="34" charset="0"/>
                <a:cs typeface="Arial" panose="020B0604020202020204" pitchFamily="34" charset="0"/>
              </a:rPr>
              <a:t>(COCODI)</a:t>
            </a:r>
          </a:p>
        </p:txBody>
      </p:sp>
      <p:sp>
        <p:nvSpPr>
          <p:cNvPr id="55" name="Google Shape;108;p15"/>
          <p:cNvSpPr/>
          <p:nvPr/>
        </p:nvSpPr>
        <p:spPr>
          <a:xfrm>
            <a:off x="2157200" y="2322682"/>
            <a:ext cx="466631" cy="151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Visión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Google Shape;108;p15"/>
          <p:cNvSpPr/>
          <p:nvPr/>
        </p:nvSpPr>
        <p:spPr>
          <a:xfrm>
            <a:off x="2157200" y="2756032"/>
            <a:ext cx="428140" cy="134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Misión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Google Shape;108;p15"/>
          <p:cNvSpPr/>
          <p:nvPr/>
        </p:nvSpPr>
        <p:spPr>
          <a:xfrm>
            <a:off x="2103188" y="3124163"/>
            <a:ext cx="574653" cy="182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  <a:sym typeface="Calibri"/>
              </a:rPr>
              <a:t>Objetivos</a:t>
            </a:r>
            <a:endParaRPr sz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59" name="Google Shape;108;p15"/>
          <p:cNvSpPr/>
          <p:nvPr/>
        </p:nvSpPr>
        <p:spPr>
          <a:xfrm>
            <a:off x="2091660" y="3798753"/>
            <a:ext cx="597710" cy="166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Manuales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275465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48" name="31 CuadroTexto"/>
          <p:cNvSpPr txBox="1"/>
          <p:nvPr/>
        </p:nvSpPr>
        <p:spPr>
          <a:xfrm>
            <a:off x="6850880" y="1842053"/>
            <a:ext cx="222054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b="1" dirty="0">
                <a:solidFill>
                  <a:srgbClr val="622818"/>
                </a:solidFill>
              </a:rPr>
              <a:t>CUENTA PÚBLICA Y ADMINISTRACIÓN.</a:t>
            </a:r>
            <a:endParaRPr lang="es-MX" sz="1400" b="1" dirty="0">
              <a:solidFill>
                <a:srgbClr val="622818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SEGUIMIENTO DE INDICADORES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PRESUPUESTO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AMORTIZACIÓN CONTABLE Y PRESUPUESTARIA</a:t>
            </a:r>
            <a:endParaRPr lang="es-MX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9" name="31 CuadroTexto"/>
          <p:cNvSpPr txBox="1"/>
          <p:nvPr/>
        </p:nvSpPr>
        <p:spPr>
          <a:xfrm>
            <a:off x="328045" y="1919823"/>
            <a:ext cx="2546172" cy="1411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b="1" dirty="0">
                <a:solidFill>
                  <a:schemeClr val="accent4"/>
                </a:solidFill>
              </a:rPr>
              <a:t>CONTROL INTERNO.</a:t>
            </a:r>
            <a:endParaRPr lang="es-MX" sz="1400" b="1" dirty="0">
              <a:solidFill>
                <a:schemeClr val="accent4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EVALUACION DEL CI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ADMINISTRACIÓN DE RIESGOS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TECNOLOGIAS DE LA INFORMACIÓN</a:t>
            </a:r>
            <a:endParaRPr lang="es-MX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0" name="31 CuadroTexto"/>
          <p:cNvSpPr txBox="1"/>
          <p:nvPr/>
        </p:nvSpPr>
        <p:spPr>
          <a:xfrm>
            <a:off x="6807308" y="5045011"/>
            <a:ext cx="2794404" cy="1321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b="1" dirty="0">
                <a:solidFill>
                  <a:srgbClr val="9E480E"/>
                </a:solidFill>
              </a:rPr>
              <a:t>FISCALIZACIÓN Y AUDITORÍA.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AUDITORIAS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OBSERVACIONES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s-MX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1" name="31 CuadroTexto"/>
          <p:cNvSpPr txBox="1"/>
          <p:nvPr/>
        </p:nvSpPr>
        <p:spPr>
          <a:xfrm>
            <a:off x="322323" y="5045011"/>
            <a:ext cx="2364873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b="1" dirty="0">
                <a:solidFill>
                  <a:srgbClr val="00B050"/>
                </a:solidFill>
              </a:rPr>
              <a:t> </a:t>
            </a:r>
            <a:r>
              <a:rPr lang="es-MX" b="1" dirty="0">
                <a:solidFill>
                  <a:srgbClr val="C00000"/>
                </a:solidFill>
              </a:rPr>
              <a:t>TRANSPARENCIA E INTEGRIDAD.</a:t>
            </a:r>
            <a:endParaRPr lang="es-MX" sz="1400" b="1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INTEGRIDAD INSTITUCIONAL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UNIDAD DE TRANSPARENCIA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r>
              <a:rPr lang="es-MX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DECLARACIÓN </a:t>
            </a:r>
          </a:p>
          <a:p>
            <a:pPr marL="285750" indent="-285750">
              <a:buFont typeface="Wingdings" panose="05000000000000000000" pitchFamily="2" charset="2"/>
              <a:buChar char="§"/>
              <a:defRPr/>
            </a:pPr>
            <a:endParaRPr lang="es-MX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Rectángulo 52"/>
          <p:cNvSpPr/>
          <p:nvPr/>
        </p:nvSpPr>
        <p:spPr>
          <a:xfrm rot="150833">
            <a:off x="3080848" y="1915365"/>
            <a:ext cx="2961633" cy="170040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063292"/>
              </a:avLst>
            </a:prstTxWarp>
            <a:spAutoFit/>
          </a:bodyPr>
          <a:lstStyle/>
          <a:p>
            <a:pPr algn="ctr"/>
            <a:r>
              <a:rPr lang="es-MX" sz="1600" b="1" dirty="0">
                <a:ln w="0"/>
                <a:solidFill>
                  <a:srgbClr val="FF0000"/>
                </a:solidFill>
              </a:rPr>
              <a:t>P  R  E  V  E  N  C  I  </a:t>
            </a:r>
            <a:r>
              <a:rPr lang="es-MX" sz="1600" b="1" dirty="0" err="1">
                <a:ln w="0"/>
                <a:solidFill>
                  <a:srgbClr val="FF0000"/>
                </a:solidFill>
              </a:rPr>
              <a:t>Ó</a:t>
            </a:r>
            <a:r>
              <a:rPr lang="es-MX" sz="1600" b="1" dirty="0">
                <a:ln w="0"/>
                <a:solidFill>
                  <a:srgbClr val="FF0000"/>
                </a:solidFill>
              </a:rPr>
              <a:t>  N</a:t>
            </a:r>
            <a:endParaRPr lang="es-ES" sz="1600" b="1" cap="none" spc="0" dirty="0">
              <a:ln w="0"/>
              <a:solidFill>
                <a:srgbClr val="FF0000"/>
              </a:solidFill>
            </a:endParaRPr>
          </a:p>
        </p:txBody>
      </p:sp>
      <p:sp>
        <p:nvSpPr>
          <p:cNvPr id="87" name="Rectángulo 86"/>
          <p:cNvSpPr/>
          <p:nvPr/>
        </p:nvSpPr>
        <p:spPr>
          <a:xfrm>
            <a:off x="3084134" y="4701050"/>
            <a:ext cx="2763300" cy="170040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es-MX" sz="1600" b="1" dirty="0">
                <a:ln w="0"/>
                <a:solidFill>
                  <a:srgbClr val="FF0000"/>
                </a:solidFill>
              </a:rPr>
              <a:t>P  R  E  V  E  N  C  I  </a:t>
            </a:r>
            <a:r>
              <a:rPr lang="es-MX" sz="1600" b="1" dirty="0" err="1">
                <a:ln w="0"/>
                <a:solidFill>
                  <a:srgbClr val="FF0000"/>
                </a:solidFill>
              </a:rPr>
              <a:t>Ó</a:t>
            </a:r>
            <a:r>
              <a:rPr lang="es-MX" sz="1600" b="1" dirty="0">
                <a:ln w="0"/>
                <a:solidFill>
                  <a:srgbClr val="FF0000"/>
                </a:solidFill>
              </a:rPr>
              <a:t>  N</a:t>
            </a:r>
            <a:endParaRPr lang="es-ES" sz="1600" b="1" cap="none" spc="0" dirty="0">
              <a:ln w="0"/>
              <a:solidFill>
                <a:srgbClr val="FF0000"/>
              </a:solidFill>
            </a:endParaRPr>
          </a:p>
        </p:txBody>
      </p:sp>
      <p:sp>
        <p:nvSpPr>
          <p:cNvPr id="89" name="Freeform 6"/>
          <p:cNvSpPr>
            <a:spLocks noEditPoints="1"/>
          </p:cNvSpPr>
          <p:nvPr/>
        </p:nvSpPr>
        <p:spPr bwMode="auto">
          <a:xfrm>
            <a:off x="3528727" y="3276555"/>
            <a:ext cx="1874115" cy="1768456"/>
          </a:xfrm>
          <a:custGeom>
            <a:avLst/>
            <a:gdLst>
              <a:gd name="T0" fmla="*/ 1180 w 2560"/>
              <a:gd name="T1" fmla="*/ 424 h 2562"/>
              <a:gd name="T2" fmla="*/ 990 w 2560"/>
              <a:gd name="T3" fmla="*/ 469 h 2562"/>
              <a:gd name="T4" fmla="*/ 819 w 2560"/>
              <a:gd name="T5" fmla="*/ 554 h 2562"/>
              <a:gd name="T6" fmla="*/ 671 w 2560"/>
              <a:gd name="T7" fmla="*/ 672 h 2562"/>
              <a:gd name="T8" fmla="*/ 554 w 2560"/>
              <a:gd name="T9" fmla="*/ 819 h 2562"/>
              <a:gd name="T10" fmla="*/ 470 w 2560"/>
              <a:gd name="T11" fmla="*/ 990 h 2562"/>
              <a:gd name="T12" fmla="*/ 425 w 2560"/>
              <a:gd name="T13" fmla="*/ 1179 h 2562"/>
              <a:gd name="T14" fmla="*/ 425 w 2560"/>
              <a:gd name="T15" fmla="*/ 1380 h 2562"/>
              <a:gd name="T16" fmla="*/ 470 w 2560"/>
              <a:gd name="T17" fmla="*/ 1570 h 2562"/>
              <a:gd name="T18" fmla="*/ 554 w 2560"/>
              <a:gd name="T19" fmla="*/ 1741 h 2562"/>
              <a:gd name="T20" fmla="*/ 671 w 2560"/>
              <a:gd name="T21" fmla="*/ 1889 h 2562"/>
              <a:gd name="T22" fmla="*/ 819 w 2560"/>
              <a:gd name="T23" fmla="*/ 2008 h 2562"/>
              <a:gd name="T24" fmla="*/ 990 w 2560"/>
              <a:gd name="T25" fmla="*/ 2090 h 2562"/>
              <a:gd name="T26" fmla="*/ 1180 w 2560"/>
              <a:gd name="T27" fmla="*/ 2135 h 2562"/>
              <a:gd name="T28" fmla="*/ 1381 w 2560"/>
              <a:gd name="T29" fmla="*/ 2135 h 2562"/>
              <a:gd name="T30" fmla="*/ 1570 w 2560"/>
              <a:gd name="T31" fmla="*/ 2090 h 2562"/>
              <a:gd name="T32" fmla="*/ 1741 w 2560"/>
              <a:gd name="T33" fmla="*/ 2008 h 2562"/>
              <a:gd name="T34" fmla="*/ 1890 w 2560"/>
              <a:gd name="T35" fmla="*/ 1889 h 2562"/>
              <a:gd name="T36" fmla="*/ 2006 w 2560"/>
              <a:gd name="T37" fmla="*/ 1741 h 2562"/>
              <a:gd name="T38" fmla="*/ 2091 w 2560"/>
              <a:gd name="T39" fmla="*/ 1570 h 2562"/>
              <a:gd name="T40" fmla="*/ 2136 w 2560"/>
              <a:gd name="T41" fmla="*/ 1380 h 2562"/>
              <a:gd name="T42" fmla="*/ 2136 w 2560"/>
              <a:gd name="T43" fmla="*/ 1179 h 2562"/>
              <a:gd name="T44" fmla="*/ 2091 w 2560"/>
              <a:gd name="T45" fmla="*/ 990 h 2562"/>
              <a:gd name="T46" fmla="*/ 2006 w 2560"/>
              <a:gd name="T47" fmla="*/ 819 h 2562"/>
              <a:gd name="T48" fmla="*/ 1890 w 2560"/>
              <a:gd name="T49" fmla="*/ 672 h 2562"/>
              <a:gd name="T50" fmla="*/ 1741 w 2560"/>
              <a:gd name="T51" fmla="*/ 554 h 2562"/>
              <a:gd name="T52" fmla="*/ 1570 w 2560"/>
              <a:gd name="T53" fmla="*/ 469 h 2562"/>
              <a:gd name="T54" fmla="*/ 1381 w 2560"/>
              <a:gd name="T55" fmla="*/ 424 h 2562"/>
              <a:gd name="T56" fmla="*/ 1279 w 2560"/>
              <a:gd name="T57" fmla="*/ 0 h 2562"/>
              <a:gd name="T58" fmla="*/ 1523 w 2560"/>
              <a:gd name="T59" fmla="*/ 22 h 2562"/>
              <a:gd name="T60" fmla="*/ 1751 w 2560"/>
              <a:gd name="T61" fmla="*/ 88 h 2562"/>
              <a:gd name="T62" fmla="*/ 1959 w 2560"/>
              <a:gd name="T63" fmla="*/ 195 h 2562"/>
              <a:gd name="T64" fmla="*/ 2143 w 2560"/>
              <a:gd name="T65" fmla="*/ 334 h 2562"/>
              <a:gd name="T66" fmla="*/ 2299 w 2560"/>
              <a:gd name="T67" fmla="*/ 505 h 2562"/>
              <a:gd name="T68" fmla="*/ 2423 w 2560"/>
              <a:gd name="T69" fmla="*/ 702 h 2562"/>
              <a:gd name="T70" fmla="*/ 2509 w 2560"/>
              <a:gd name="T71" fmla="*/ 920 h 2562"/>
              <a:gd name="T72" fmla="*/ 2554 w 2560"/>
              <a:gd name="T73" fmla="*/ 1157 h 2562"/>
              <a:gd name="T74" fmla="*/ 2554 w 2560"/>
              <a:gd name="T75" fmla="*/ 1403 h 2562"/>
              <a:gd name="T76" fmla="*/ 2509 w 2560"/>
              <a:gd name="T77" fmla="*/ 1640 h 2562"/>
              <a:gd name="T78" fmla="*/ 2423 w 2560"/>
              <a:gd name="T79" fmla="*/ 1857 h 2562"/>
              <a:gd name="T80" fmla="*/ 2299 w 2560"/>
              <a:gd name="T81" fmla="*/ 2055 h 2562"/>
              <a:gd name="T82" fmla="*/ 2143 w 2560"/>
              <a:gd name="T83" fmla="*/ 2226 h 2562"/>
              <a:gd name="T84" fmla="*/ 1959 w 2560"/>
              <a:gd name="T85" fmla="*/ 2366 h 2562"/>
              <a:gd name="T86" fmla="*/ 1751 w 2560"/>
              <a:gd name="T87" fmla="*/ 2472 h 2562"/>
              <a:gd name="T88" fmla="*/ 1523 w 2560"/>
              <a:gd name="T89" fmla="*/ 2537 h 2562"/>
              <a:gd name="T90" fmla="*/ 1279 w 2560"/>
              <a:gd name="T91" fmla="*/ 2562 h 2562"/>
              <a:gd name="T92" fmla="*/ 1037 w 2560"/>
              <a:gd name="T93" fmla="*/ 2537 h 2562"/>
              <a:gd name="T94" fmla="*/ 810 w 2560"/>
              <a:gd name="T95" fmla="*/ 2472 h 2562"/>
              <a:gd name="T96" fmla="*/ 601 w 2560"/>
              <a:gd name="T97" fmla="*/ 2366 h 2562"/>
              <a:gd name="T98" fmla="*/ 417 w 2560"/>
              <a:gd name="T99" fmla="*/ 2226 h 2562"/>
              <a:gd name="T100" fmla="*/ 261 w 2560"/>
              <a:gd name="T101" fmla="*/ 2055 h 2562"/>
              <a:gd name="T102" fmla="*/ 137 w 2560"/>
              <a:gd name="T103" fmla="*/ 1857 h 2562"/>
              <a:gd name="T104" fmla="*/ 51 w 2560"/>
              <a:gd name="T105" fmla="*/ 1640 h 2562"/>
              <a:gd name="T106" fmla="*/ 6 w 2560"/>
              <a:gd name="T107" fmla="*/ 1403 h 2562"/>
              <a:gd name="T108" fmla="*/ 6 w 2560"/>
              <a:gd name="T109" fmla="*/ 1157 h 2562"/>
              <a:gd name="T110" fmla="*/ 51 w 2560"/>
              <a:gd name="T111" fmla="*/ 920 h 2562"/>
              <a:gd name="T112" fmla="*/ 137 w 2560"/>
              <a:gd name="T113" fmla="*/ 702 h 2562"/>
              <a:gd name="T114" fmla="*/ 261 w 2560"/>
              <a:gd name="T115" fmla="*/ 505 h 2562"/>
              <a:gd name="T116" fmla="*/ 417 w 2560"/>
              <a:gd name="T117" fmla="*/ 334 h 2562"/>
              <a:gd name="T118" fmla="*/ 601 w 2560"/>
              <a:gd name="T119" fmla="*/ 195 h 2562"/>
              <a:gd name="T120" fmla="*/ 810 w 2560"/>
              <a:gd name="T121" fmla="*/ 88 h 2562"/>
              <a:gd name="T122" fmla="*/ 1037 w 2560"/>
              <a:gd name="T123" fmla="*/ 22 h 2562"/>
              <a:gd name="T124" fmla="*/ 1279 w 2560"/>
              <a:gd name="T125" fmla="*/ 0 h 2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560" h="2562">
                <a:moveTo>
                  <a:pt x="1279" y="419"/>
                </a:moveTo>
                <a:lnTo>
                  <a:pt x="1180" y="424"/>
                </a:lnTo>
                <a:lnTo>
                  <a:pt x="1082" y="441"/>
                </a:lnTo>
                <a:lnTo>
                  <a:pt x="990" y="469"/>
                </a:lnTo>
                <a:lnTo>
                  <a:pt x="902" y="507"/>
                </a:lnTo>
                <a:lnTo>
                  <a:pt x="819" y="554"/>
                </a:lnTo>
                <a:lnTo>
                  <a:pt x="742" y="608"/>
                </a:lnTo>
                <a:lnTo>
                  <a:pt x="671" y="672"/>
                </a:lnTo>
                <a:lnTo>
                  <a:pt x="609" y="742"/>
                </a:lnTo>
                <a:lnTo>
                  <a:pt x="554" y="819"/>
                </a:lnTo>
                <a:lnTo>
                  <a:pt x="507" y="901"/>
                </a:lnTo>
                <a:lnTo>
                  <a:pt x="470" y="990"/>
                </a:lnTo>
                <a:lnTo>
                  <a:pt x="442" y="1084"/>
                </a:lnTo>
                <a:lnTo>
                  <a:pt x="425" y="1179"/>
                </a:lnTo>
                <a:lnTo>
                  <a:pt x="419" y="1281"/>
                </a:lnTo>
                <a:lnTo>
                  <a:pt x="425" y="1380"/>
                </a:lnTo>
                <a:lnTo>
                  <a:pt x="442" y="1478"/>
                </a:lnTo>
                <a:lnTo>
                  <a:pt x="470" y="1570"/>
                </a:lnTo>
                <a:lnTo>
                  <a:pt x="507" y="1658"/>
                </a:lnTo>
                <a:lnTo>
                  <a:pt x="554" y="1741"/>
                </a:lnTo>
                <a:lnTo>
                  <a:pt x="609" y="1818"/>
                </a:lnTo>
                <a:lnTo>
                  <a:pt x="671" y="1889"/>
                </a:lnTo>
                <a:lnTo>
                  <a:pt x="742" y="1951"/>
                </a:lnTo>
                <a:lnTo>
                  <a:pt x="819" y="2008"/>
                </a:lnTo>
                <a:lnTo>
                  <a:pt x="902" y="2053"/>
                </a:lnTo>
                <a:lnTo>
                  <a:pt x="990" y="2090"/>
                </a:lnTo>
                <a:lnTo>
                  <a:pt x="1082" y="2118"/>
                </a:lnTo>
                <a:lnTo>
                  <a:pt x="1180" y="2135"/>
                </a:lnTo>
                <a:lnTo>
                  <a:pt x="1279" y="2141"/>
                </a:lnTo>
                <a:lnTo>
                  <a:pt x="1381" y="2135"/>
                </a:lnTo>
                <a:lnTo>
                  <a:pt x="1478" y="2118"/>
                </a:lnTo>
                <a:lnTo>
                  <a:pt x="1570" y="2090"/>
                </a:lnTo>
                <a:lnTo>
                  <a:pt x="1659" y="2053"/>
                </a:lnTo>
                <a:lnTo>
                  <a:pt x="1741" y="2008"/>
                </a:lnTo>
                <a:lnTo>
                  <a:pt x="1818" y="1951"/>
                </a:lnTo>
                <a:lnTo>
                  <a:pt x="1890" y="1889"/>
                </a:lnTo>
                <a:lnTo>
                  <a:pt x="1952" y="1818"/>
                </a:lnTo>
                <a:lnTo>
                  <a:pt x="2006" y="1741"/>
                </a:lnTo>
                <a:lnTo>
                  <a:pt x="2053" y="1658"/>
                </a:lnTo>
                <a:lnTo>
                  <a:pt x="2091" y="1570"/>
                </a:lnTo>
                <a:lnTo>
                  <a:pt x="2119" y="1478"/>
                </a:lnTo>
                <a:lnTo>
                  <a:pt x="2136" y="1380"/>
                </a:lnTo>
                <a:lnTo>
                  <a:pt x="2141" y="1281"/>
                </a:lnTo>
                <a:lnTo>
                  <a:pt x="2136" y="1179"/>
                </a:lnTo>
                <a:lnTo>
                  <a:pt x="2119" y="1084"/>
                </a:lnTo>
                <a:lnTo>
                  <a:pt x="2091" y="990"/>
                </a:lnTo>
                <a:lnTo>
                  <a:pt x="2053" y="901"/>
                </a:lnTo>
                <a:lnTo>
                  <a:pt x="2006" y="819"/>
                </a:lnTo>
                <a:lnTo>
                  <a:pt x="1952" y="742"/>
                </a:lnTo>
                <a:lnTo>
                  <a:pt x="1890" y="672"/>
                </a:lnTo>
                <a:lnTo>
                  <a:pt x="1818" y="608"/>
                </a:lnTo>
                <a:lnTo>
                  <a:pt x="1741" y="554"/>
                </a:lnTo>
                <a:lnTo>
                  <a:pt x="1659" y="507"/>
                </a:lnTo>
                <a:lnTo>
                  <a:pt x="1570" y="469"/>
                </a:lnTo>
                <a:lnTo>
                  <a:pt x="1478" y="441"/>
                </a:lnTo>
                <a:lnTo>
                  <a:pt x="1381" y="424"/>
                </a:lnTo>
                <a:lnTo>
                  <a:pt x="1279" y="419"/>
                </a:lnTo>
                <a:close/>
                <a:moveTo>
                  <a:pt x="1279" y="0"/>
                </a:moveTo>
                <a:lnTo>
                  <a:pt x="1403" y="6"/>
                </a:lnTo>
                <a:lnTo>
                  <a:pt x="1523" y="22"/>
                </a:lnTo>
                <a:lnTo>
                  <a:pt x="1640" y="51"/>
                </a:lnTo>
                <a:lnTo>
                  <a:pt x="1751" y="88"/>
                </a:lnTo>
                <a:lnTo>
                  <a:pt x="1858" y="137"/>
                </a:lnTo>
                <a:lnTo>
                  <a:pt x="1959" y="195"/>
                </a:lnTo>
                <a:lnTo>
                  <a:pt x="2055" y="261"/>
                </a:lnTo>
                <a:lnTo>
                  <a:pt x="2143" y="334"/>
                </a:lnTo>
                <a:lnTo>
                  <a:pt x="2226" y="417"/>
                </a:lnTo>
                <a:lnTo>
                  <a:pt x="2299" y="505"/>
                </a:lnTo>
                <a:lnTo>
                  <a:pt x="2367" y="601"/>
                </a:lnTo>
                <a:lnTo>
                  <a:pt x="2423" y="702"/>
                </a:lnTo>
                <a:lnTo>
                  <a:pt x="2472" y="809"/>
                </a:lnTo>
                <a:lnTo>
                  <a:pt x="2509" y="920"/>
                </a:lnTo>
                <a:lnTo>
                  <a:pt x="2538" y="1037"/>
                </a:lnTo>
                <a:lnTo>
                  <a:pt x="2554" y="1157"/>
                </a:lnTo>
                <a:lnTo>
                  <a:pt x="2560" y="1281"/>
                </a:lnTo>
                <a:lnTo>
                  <a:pt x="2554" y="1403"/>
                </a:lnTo>
                <a:lnTo>
                  <a:pt x="2538" y="1523"/>
                </a:lnTo>
                <a:lnTo>
                  <a:pt x="2509" y="1640"/>
                </a:lnTo>
                <a:lnTo>
                  <a:pt x="2472" y="1752"/>
                </a:lnTo>
                <a:lnTo>
                  <a:pt x="2423" y="1857"/>
                </a:lnTo>
                <a:lnTo>
                  <a:pt x="2367" y="1959"/>
                </a:lnTo>
                <a:lnTo>
                  <a:pt x="2299" y="2055"/>
                </a:lnTo>
                <a:lnTo>
                  <a:pt x="2226" y="2145"/>
                </a:lnTo>
                <a:lnTo>
                  <a:pt x="2143" y="2226"/>
                </a:lnTo>
                <a:lnTo>
                  <a:pt x="2055" y="2301"/>
                </a:lnTo>
                <a:lnTo>
                  <a:pt x="1959" y="2366"/>
                </a:lnTo>
                <a:lnTo>
                  <a:pt x="1858" y="2423"/>
                </a:lnTo>
                <a:lnTo>
                  <a:pt x="1751" y="2472"/>
                </a:lnTo>
                <a:lnTo>
                  <a:pt x="1640" y="2509"/>
                </a:lnTo>
                <a:lnTo>
                  <a:pt x="1523" y="2537"/>
                </a:lnTo>
                <a:lnTo>
                  <a:pt x="1403" y="2554"/>
                </a:lnTo>
                <a:lnTo>
                  <a:pt x="1279" y="2562"/>
                </a:lnTo>
                <a:lnTo>
                  <a:pt x="1157" y="2554"/>
                </a:lnTo>
                <a:lnTo>
                  <a:pt x="1037" y="2537"/>
                </a:lnTo>
                <a:lnTo>
                  <a:pt x="920" y="2509"/>
                </a:lnTo>
                <a:lnTo>
                  <a:pt x="810" y="2472"/>
                </a:lnTo>
                <a:lnTo>
                  <a:pt x="703" y="2423"/>
                </a:lnTo>
                <a:lnTo>
                  <a:pt x="601" y="2366"/>
                </a:lnTo>
                <a:lnTo>
                  <a:pt x="505" y="2301"/>
                </a:lnTo>
                <a:lnTo>
                  <a:pt x="417" y="2226"/>
                </a:lnTo>
                <a:lnTo>
                  <a:pt x="334" y="2145"/>
                </a:lnTo>
                <a:lnTo>
                  <a:pt x="261" y="2055"/>
                </a:lnTo>
                <a:lnTo>
                  <a:pt x="194" y="1959"/>
                </a:lnTo>
                <a:lnTo>
                  <a:pt x="137" y="1857"/>
                </a:lnTo>
                <a:lnTo>
                  <a:pt x="88" y="1752"/>
                </a:lnTo>
                <a:lnTo>
                  <a:pt x="51" y="1640"/>
                </a:lnTo>
                <a:lnTo>
                  <a:pt x="23" y="1523"/>
                </a:lnTo>
                <a:lnTo>
                  <a:pt x="6" y="1403"/>
                </a:lnTo>
                <a:lnTo>
                  <a:pt x="0" y="1281"/>
                </a:lnTo>
                <a:lnTo>
                  <a:pt x="6" y="1157"/>
                </a:lnTo>
                <a:lnTo>
                  <a:pt x="23" y="1037"/>
                </a:lnTo>
                <a:lnTo>
                  <a:pt x="51" y="920"/>
                </a:lnTo>
                <a:lnTo>
                  <a:pt x="88" y="809"/>
                </a:lnTo>
                <a:lnTo>
                  <a:pt x="137" y="702"/>
                </a:lnTo>
                <a:lnTo>
                  <a:pt x="194" y="601"/>
                </a:lnTo>
                <a:lnTo>
                  <a:pt x="261" y="505"/>
                </a:lnTo>
                <a:lnTo>
                  <a:pt x="334" y="417"/>
                </a:lnTo>
                <a:lnTo>
                  <a:pt x="417" y="334"/>
                </a:lnTo>
                <a:lnTo>
                  <a:pt x="505" y="261"/>
                </a:lnTo>
                <a:lnTo>
                  <a:pt x="601" y="195"/>
                </a:lnTo>
                <a:lnTo>
                  <a:pt x="703" y="137"/>
                </a:lnTo>
                <a:lnTo>
                  <a:pt x="810" y="88"/>
                </a:lnTo>
                <a:lnTo>
                  <a:pt x="920" y="51"/>
                </a:lnTo>
                <a:lnTo>
                  <a:pt x="1037" y="22"/>
                </a:lnTo>
                <a:lnTo>
                  <a:pt x="1157" y="6"/>
                </a:lnTo>
                <a:lnTo>
                  <a:pt x="1279" y="0"/>
                </a:lnTo>
                <a:close/>
              </a:path>
            </a:pathLst>
          </a:custGeom>
          <a:solidFill>
            <a:srgbClr val="4E6E98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64" tIns="45732" rIns="91464" bIns="45732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1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1" name="Freeform 9"/>
          <p:cNvSpPr>
            <a:spLocks/>
          </p:cNvSpPr>
          <p:nvPr/>
        </p:nvSpPr>
        <p:spPr bwMode="auto">
          <a:xfrm>
            <a:off x="3023865" y="2800556"/>
            <a:ext cx="1391325" cy="1301259"/>
          </a:xfrm>
          <a:custGeom>
            <a:avLst/>
            <a:gdLst>
              <a:gd name="T0" fmla="*/ 1980 w 1980"/>
              <a:gd name="T1" fmla="*/ 0 h 1965"/>
              <a:gd name="T2" fmla="*/ 1980 w 1980"/>
              <a:gd name="T3" fmla="*/ 297 h 1965"/>
              <a:gd name="T4" fmla="*/ 1837 w 1980"/>
              <a:gd name="T5" fmla="*/ 308 h 1965"/>
              <a:gd name="T6" fmla="*/ 1700 w 1980"/>
              <a:gd name="T7" fmla="*/ 331 h 1965"/>
              <a:gd name="T8" fmla="*/ 1565 w 1980"/>
              <a:gd name="T9" fmla="*/ 364 h 1965"/>
              <a:gd name="T10" fmla="*/ 1435 w 1980"/>
              <a:gd name="T11" fmla="*/ 408 h 1965"/>
              <a:gd name="T12" fmla="*/ 1309 w 1980"/>
              <a:gd name="T13" fmla="*/ 460 h 1965"/>
              <a:gd name="T14" fmla="*/ 1189 w 1980"/>
              <a:gd name="T15" fmla="*/ 522 h 1965"/>
              <a:gd name="T16" fmla="*/ 1075 w 1980"/>
              <a:gd name="T17" fmla="*/ 593 h 1965"/>
              <a:gd name="T18" fmla="*/ 966 w 1980"/>
              <a:gd name="T19" fmla="*/ 672 h 1965"/>
              <a:gd name="T20" fmla="*/ 864 w 1980"/>
              <a:gd name="T21" fmla="*/ 759 h 1965"/>
              <a:gd name="T22" fmla="*/ 768 w 1980"/>
              <a:gd name="T23" fmla="*/ 853 h 1965"/>
              <a:gd name="T24" fmla="*/ 680 w 1980"/>
              <a:gd name="T25" fmla="*/ 954 h 1965"/>
              <a:gd name="T26" fmla="*/ 601 w 1980"/>
              <a:gd name="T27" fmla="*/ 1063 h 1965"/>
              <a:gd name="T28" fmla="*/ 528 w 1980"/>
              <a:gd name="T29" fmla="*/ 1178 h 1965"/>
              <a:gd name="T30" fmla="*/ 466 w 1980"/>
              <a:gd name="T31" fmla="*/ 1296 h 1965"/>
              <a:gd name="T32" fmla="*/ 412 w 1980"/>
              <a:gd name="T33" fmla="*/ 1422 h 1965"/>
              <a:gd name="T34" fmla="*/ 368 w 1980"/>
              <a:gd name="T35" fmla="*/ 1551 h 1965"/>
              <a:gd name="T36" fmla="*/ 333 w 1980"/>
              <a:gd name="T37" fmla="*/ 1685 h 1965"/>
              <a:gd name="T38" fmla="*/ 310 w 1980"/>
              <a:gd name="T39" fmla="*/ 1824 h 1965"/>
              <a:gd name="T40" fmla="*/ 297 w 1980"/>
              <a:gd name="T41" fmla="*/ 1965 h 1965"/>
              <a:gd name="T42" fmla="*/ 0 w 1980"/>
              <a:gd name="T43" fmla="*/ 1965 h 1965"/>
              <a:gd name="T44" fmla="*/ 13 w 1980"/>
              <a:gd name="T45" fmla="*/ 1814 h 1965"/>
              <a:gd name="T46" fmla="*/ 36 w 1980"/>
              <a:gd name="T47" fmla="*/ 1666 h 1965"/>
              <a:gd name="T48" fmla="*/ 68 w 1980"/>
              <a:gd name="T49" fmla="*/ 1521 h 1965"/>
              <a:gd name="T50" fmla="*/ 111 w 1980"/>
              <a:gd name="T51" fmla="*/ 1382 h 1965"/>
              <a:gd name="T52" fmla="*/ 164 w 1980"/>
              <a:gd name="T53" fmla="*/ 1245 h 1965"/>
              <a:gd name="T54" fmla="*/ 226 w 1980"/>
              <a:gd name="T55" fmla="*/ 1116 h 1965"/>
              <a:gd name="T56" fmla="*/ 295 w 1980"/>
              <a:gd name="T57" fmla="*/ 990 h 1965"/>
              <a:gd name="T58" fmla="*/ 374 w 1980"/>
              <a:gd name="T59" fmla="*/ 870 h 1965"/>
              <a:gd name="T60" fmla="*/ 462 w 1980"/>
              <a:gd name="T61" fmla="*/ 755 h 1965"/>
              <a:gd name="T62" fmla="*/ 556 w 1980"/>
              <a:gd name="T63" fmla="*/ 648 h 1965"/>
              <a:gd name="T64" fmla="*/ 658 w 1980"/>
              <a:gd name="T65" fmla="*/ 547 h 1965"/>
              <a:gd name="T66" fmla="*/ 767 w 1980"/>
              <a:gd name="T67" fmla="*/ 453 h 1965"/>
              <a:gd name="T68" fmla="*/ 881 w 1980"/>
              <a:gd name="T69" fmla="*/ 366 h 1965"/>
              <a:gd name="T70" fmla="*/ 1001 w 1980"/>
              <a:gd name="T71" fmla="*/ 289 h 1965"/>
              <a:gd name="T72" fmla="*/ 1127 w 1980"/>
              <a:gd name="T73" fmla="*/ 220 h 1965"/>
              <a:gd name="T74" fmla="*/ 1259 w 1980"/>
              <a:gd name="T75" fmla="*/ 158 h 1965"/>
              <a:gd name="T76" fmla="*/ 1394 w 1980"/>
              <a:gd name="T77" fmla="*/ 107 h 1965"/>
              <a:gd name="T78" fmla="*/ 1535 w 1980"/>
              <a:gd name="T79" fmla="*/ 64 h 1965"/>
              <a:gd name="T80" fmla="*/ 1679 w 1980"/>
              <a:gd name="T81" fmla="*/ 32 h 1965"/>
              <a:gd name="T82" fmla="*/ 1828 w 1980"/>
              <a:gd name="T83" fmla="*/ 11 h 1965"/>
              <a:gd name="T84" fmla="*/ 1980 w 1980"/>
              <a:gd name="T85" fmla="*/ 0 h 19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980" h="1965">
                <a:moveTo>
                  <a:pt x="1980" y="0"/>
                </a:moveTo>
                <a:lnTo>
                  <a:pt x="1980" y="297"/>
                </a:lnTo>
                <a:lnTo>
                  <a:pt x="1837" y="308"/>
                </a:lnTo>
                <a:lnTo>
                  <a:pt x="1700" y="331"/>
                </a:lnTo>
                <a:lnTo>
                  <a:pt x="1565" y="364"/>
                </a:lnTo>
                <a:lnTo>
                  <a:pt x="1435" y="408"/>
                </a:lnTo>
                <a:lnTo>
                  <a:pt x="1309" y="460"/>
                </a:lnTo>
                <a:lnTo>
                  <a:pt x="1189" y="522"/>
                </a:lnTo>
                <a:lnTo>
                  <a:pt x="1075" y="593"/>
                </a:lnTo>
                <a:lnTo>
                  <a:pt x="966" y="672"/>
                </a:lnTo>
                <a:lnTo>
                  <a:pt x="864" y="759"/>
                </a:lnTo>
                <a:lnTo>
                  <a:pt x="768" y="853"/>
                </a:lnTo>
                <a:lnTo>
                  <a:pt x="680" y="954"/>
                </a:lnTo>
                <a:lnTo>
                  <a:pt x="601" y="1063"/>
                </a:lnTo>
                <a:lnTo>
                  <a:pt x="528" y="1178"/>
                </a:lnTo>
                <a:lnTo>
                  <a:pt x="466" y="1296"/>
                </a:lnTo>
                <a:lnTo>
                  <a:pt x="412" y="1422"/>
                </a:lnTo>
                <a:lnTo>
                  <a:pt x="368" y="1551"/>
                </a:lnTo>
                <a:lnTo>
                  <a:pt x="333" y="1685"/>
                </a:lnTo>
                <a:lnTo>
                  <a:pt x="310" y="1824"/>
                </a:lnTo>
                <a:lnTo>
                  <a:pt x="297" y="1965"/>
                </a:lnTo>
                <a:lnTo>
                  <a:pt x="0" y="1965"/>
                </a:lnTo>
                <a:lnTo>
                  <a:pt x="13" y="1814"/>
                </a:lnTo>
                <a:lnTo>
                  <a:pt x="36" y="1666"/>
                </a:lnTo>
                <a:lnTo>
                  <a:pt x="68" y="1521"/>
                </a:lnTo>
                <a:lnTo>
                  <a:pt x="111" y="1382"/>
                </a:lnTo>
                <a:lnTo>
                  <a:pt x="164" y="1245"/>
                </a:lnTo>
                <a:lnTo>
                  <a:pt x="226" y="1116"/>
                </a:lnTo>
                <a:lnTo>
                  <a:pt x="295" y="990"/>
                </a:lnTo>
                <a:lnTo>
                  <a:pt x="374" y="870"/>
                </a:lnTo>
                <a:lnTo>
                  <a:pt x="462" y="755"/>
                </a:lnTo>
                <a:lnTo>
                  <a:pt x="556" y="648"/>
                </a:lnTo>
                <a:lnTo>
                  <a:pt x="658" y="547"/>
                </a:lnTo>
                <a:lnTo>
                  <a:pt x="767" y="453"/>
                </a:lnTo>
                <a:lnTo>
                  <a:pt x="881" y="366"/>
                </a:lnTo>
                <a:lnTo>
                  <a:pt x="1001" y="289"/>
                </a:lnTo>
                <a:lnTo>
                  <a:pt x="1127" y="220"/>
                </a:lnTo>
                <a:lnTo>
                  <a:pt x="1259" y="158"/>
                </a:lnTo>
                <a:lnTo>
                  <a:pt x="1394" y="107"/>
                </a:lnTo>
                <a:lnTo>
                  <a:pt x="1535" y="64"/>
                </a:lnTo>
                <a:lnTo>
                  <a:pt x="1679" y="32"/>
                </a:lnTo>
                <a:lnTo>
                  <a:pt x="1828" y="11"/>
                </a:lnTo>
                <a:lnTo>
                  <a:pt x="1980" y="0"/>
                </a:lnTo>
                <a:close/>
              </a:path>
            </a:pathLst>
          </a:custGeom>
          <a:solidFill>
            <a:srgbClr val="F49300">
              <a:lumMod val="40000"/>
              <a:lumOff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64" tIns="45732" rIns="91464" bIns="45732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1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4" name="Freeform 12"/>
          <p:cNvSpPr>
            <a:spLocks/>
          </p:cNvSpPr>
          <p:nvPr/>
        </p:nvSpPr>
        <p:spPr bwMode="auto">
          <a:xfrm>
            <a:off x="3250132" y="3013899"/>
            <a:ext cx="1165059" cy="1087917"/>
          </a:xfrm>
          <a:custGeom>
            <a:avLst/>
            <a:gdLst>
              <a:gd name="T0" fmla="*/ 1659 w 1659"/>
              <a:gd name="T1" fmla="*/ 0 h 1644"/>
              <a:gd name="T2" fmla="*/ 1659 w 1659"/>
              <a:gd name="T3" fmla="*/ 278 h 1644"/>
              <a:gd name="T4" fmla="*/ 1529 w 1659"/>
              <a:gd name="T5" fmla="*/ 289 h 1644"/>
              <a:gd name="T6" fmla="*/ 1403 w 1659"/>
              <a:gd name="T7" fmla="*/ 314 h 1644"/>
              <a:gd name="T8" fmla="*/ 1281 w 1659"/>
              <a:gd name="T9" fmla="*/ 348 h 1644"/>
              <a:gd name="T10" fmla="*/ 1165 w 1659"/>
              <a:gd name="T11" fmla="*/ 391 h 1644"/>
              <a:gd name="T12" fmla="*/ 1052 w 1659"/>
              <a:gd name="T13" fmla="*/ 443 h 1644"/>
              <a:gd name="T14" fmla="*/ 947 w 1659"/>
              <a:gd name="T15" fmla="*/ 505 h 1644"/>
              <a:gd name="T16" fmla="*/ 846 w 1659"/>
              <a:gd name="T17" fmla="*/ 577 h 1644"/>
              <a:gd name="T18" fmla="*/ 752 w 1659"/>
              <a:gd name="T19" fmla="*/ 656 h 1644"/>
              <a:gd name="T20" fmla="*/ 665 w 1659"/>
              <a:gd name="T21" fmla="*/ 742 h 1644"/>
              <a:gd name="T22" fmla="*/ 585 w 1659"/>
              <a:gd name="T23" fmla="*/ 834 h 1644"/>
              <a:gd name="T24" fmla="*/ 513 w 1659"/>
              <a:gd name="T25" fmla="*/ 935 h 1644"/>
              <a:gd name="T26" fmla="*/ 449 w 1659"/>
              <a:gd name="T27" fmla="*/ 1041 h 1644"/>
              <a:gd name="T28" fmla="*/ 397 w 1659"/>
              <a:gd name="T29" fmla="*/ 1151 h 1644"/>
              <a:gd name="T30" fmla="*/ 352 w 1659"/>
              <a:gd name="T31" fmla="*/ 1268 h 1644"/>
              <a:gd name="T32" fmla="*/ 316 w 1659"/>
              <a:gd name="T33" fmla="*/ 1390 h 1644"/>
              <a:gd name="T34" fmla="*/ 292 w 1659"/>
              <a:gd name="T35" fmla="*/ 1514 h 1644"/>
              <a:gd name="T36" fmla="*/ 278 w 1659"/>
              <a:gd name="T37" fmla="*/ 1644 h 1644"/>
              <a:gd name="T38" fmla="*/ 0 w 1659"/>
              <a:gd name="T39" fmla="*/ 1644 h 1644"/>
              <a:gd name="T40" fmla="*/ 14 w 1659"/>
              <a:gd name="T41" fmla="*/ 1505 h 1644"/>
              <a:gd name="T42" fmla="*/ 38 w 1659"/>
              <a:gd name="T43" fmla="*/ 1369 h 1644"/>
              <a:gd name="T44" fmla="*/ 70 w 1659"/>
              <a:gd name="T45" fmla="*/ 1236 h 1644"/>
              <a:gd name="T46" fmla="*/ 115 w 1659"/>
              <a:gd name="T47" fmla="*/ 1108 h 1644"/>
              <a:gd name="T48" fmla="*/ 168 w 1659"/>
              <a:gd name="T49" fmla="*/ 986 h 1644"/>
              <a:gd name="T50" fmla="*/ 230 w 1659"/>
              <a:gd name="T51" fmla="*/ 868 h 1644"/>
              <a:gd name="T52" fmla="*/ 301 w 1659"/>
              <a:gd name="T53" fmla="*/ 755 h 1644"/>
              <a:gd name="T54" fmla="*/ 380 w 1659"/>
              <a:gd name="T55" fmla="*/ 650 h 1644"/>
              <a:gd name="T56" fmla="*/ 466 w 1659"/>
              <a:gd name="T57" fmla="*/ 549 h 1644"/>
              <a:gd name="T58" fmla="*/ 560 w 1659"/>
              <a:gd name="T59" fmla="*/ 457 h 1644"/>
              <a:gd name="T60" fmla="*/ 660 w 1659"/>
              <a:gd name="T61" fmla="*/ 370 h 1644"/>
              <a:gd name="T62" fmla="*/ 767 w 1659"/>
              <a:gd name="T63" fmla="*/ 293 h 1644"/>
              <a:gd name="T64" fmla="*/ 879 w 1659"/>
              <a:gd name="T65" fmla="*/ 224 h 1644"/>
              <a:gd name="T66" fmla="*/ 1000 w 1659"/>
              <a:gd name="T67" fmla="*/ 162 h 1644"/>
              <a:gd name="T68" fmla="*/ 1122 w 1659"/>
              <a:gd name="T69" fmla="*/ 109 h 1644"/>
              <a:gd name="T70" fmla="*/ 1251 w 1659"/>
              <a:gd name="T71" fmla="*/ 68 h 1644"/>
              <a:gd name="T72" fmla="*/ 1383 w 1659"/>
              <a:gd name="T73" fmla="*/ 34 h 1644"/>
              <a:gd name="T74" fmla="*/ 1518 w 1659"/>
              <a:gd name="T75" fmla="*/ 11 h 1644"/>
              <a:gd name="T76" fmla="*/ 1659 w 1659"/>
              <a:gd name="T77" fmla="*/ 0 h 16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59" h="1644">
                <a:moveTo>
                  <a:pt x="1659" y="0"/>
                </a:moveTo>
                <a:lnTo>
                  <a:pt x="1659" y="278"/>
                </a:lnTo>
                <a:lnTo>
                  <a:pt x="1529" y="289"/>
                </a:lnTo>
                <a:lnTo>
                  <a:pt x="1403" y="314"/>
                </a:lnTo>
                <a:lnTo>
                  <a:pt x="1281" y="348"/>
                </a:lnTo>
                <a:lnTo>
                  <a:pt x="1165" y="391"/>
                </a:lnTo>
                <a:lnTo>
                  <a:pt x="1052" y="443"/>
                </a:lnTo>
                <a:lnTo>
                  <a:pt x="947" y="505"/>
                </a:lnTo>
                <a:lnTo>
                  <a:pt x="846" y="577"/>
                </a:lnTo>
                <a:lnTo>
                  <a:pt x="752" y="656"/>
                </a:lnTo>
                <a:lnTo>
                  <a:pt x="665" y="742"/>
                </a:lnTo>
                <a:lnTo>
                  <a:pt x="585" y="834"/>
                </a:lnTo>
                <a:lnTo>
                  <a:pt x="513" y="935"/>
                </a:lnTo>
                <a:lnTo>
                  <a:pt x="449" y="1041"/>
                </a:lnTo>
                <a:lnTo>
                  <a:pt x="397" y="1151"/>
                </a:lnTo>
                <a:lnTo>
                  <a:pt x="352" y="1268"/>
                </a:lnTo>
                <a:lnTo>
                  <a:pt x="316" y="1390"/>
                </a:lnTo>
                <a:lnTo>
                  <a:pt x="292" y="1514"/>
                </a:lnTo>
                <a:lnTo>
                  <a:pt x="278" y="1644"/>
                </a:lnTo>
                <a:lnTo>
                  <a:pt x="0" y="1644"/>
                </a:lnTo>
                <a:lnTo>
                  <a:pt x="14" y="1505"/>
                </a:lnTo>
                <a:lnTo>
                  <a:pt x="38" y="1369"/>
                </a:lnTo>
                <a:lnTo>
                  <a:pt x="70" y="1236"/>
                </a:lnTo>
                <a:lnTo>
                  <a:pt x="115" y="1108"/>
                </a:lnTo>
                <a:lnTo>
                  <a:pt x="168" y="986"/>
                </a:lnTo>
                <a:lnTo>
                  <a:pt x="230" y="868"/>
                </a:lnTo>
                <a:lnTo>
                  <a:pt x="301" y="755"/>
                </a:lnTo>
                <a:lnTo>
                  <a:pt x="380" y="650"/>
                </a:lnTo>
                <a:lnTo>
                  <a:pt x="466" y="549"/>
                </a:lnTo>
                <a:lnTo>
                  <a:pt x="560" y="457"/>
                </a:lnTo>
                <a:lnTo>
                  <a:pt x="660" y="370"/>
                </a:lnTo>
                <a:lnTo>
                  <a:pt x="767" y="293"/>
                </a:lnTo>
                <a:lnTo>
                  <a:pt x="879" y="224"/>
                </a:lnTo>
                <a:lnTo>
                  <a:pt x="1000" y="162"/>
                </a:lnTo>
                <a:lnTo>
                  <a:pt x="1122" y="109"/>
                </a:lnTo>
                <a:lnTo>
                  <a:pt x="1251" y="68"/>
                </a:lnTo>
                <a:lnTo>
                  <a:pt x="1383" y="34"/>
                </a:lnTo>
                <a:lnTo>
                  <a:pt x="1518" y="11"/>
                </a:lnTo>
                <a:lnTo>
                  <a:pt x="1659" y="0"/>
                </a:lnTo>
                <a:close/>
              </a:path>
            </a:pathLst>
          </a:custGeom>
          <a:solidFill>
            <a:srgbClr val="F49300">
              <a:lumMod val="20000"/>
              <a:lumOff val="8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64" tIns="45732" rIns="91464" bIns="45732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1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9" name="Freeform 17"/>
          <p:cNvSpPr>
            <a:spLocks/>
          </p:cNvSpPr>
          <p:nvPr/>
        </p:nvSpPr>
        <p:spPr bwMode="auto">
          <a:xfrm>
            <a:off x="2801816" y="2591189"/>
            <a:ext cx="1613375" cy="1510627"/>
          </a:xfrm>
          <a:custGeom>
            <a:avLst/>
            <a:gdLst>
              <a:gd name="T0" fmla="*/ 2295 w 2295"/>
              <a:gd name="T1" fmla="*/ 0 h 2281"/>
              <a:gd name="T2" fmla="*/ 2295 w 2295"/>
              <a:gd name="T3" fmla="*/ 292 h 2281"/>
              <a:gd name="T4" fmla="*/ 2141 w 2295"/>
              <a:gd name="T5" fmla="*/ 303 h 2281"/>
              <a:gd name="T6" fmla="*/ 1991 w 2295"/>
              <a:gd name="T7" fmla="*/ 324 h 2281"/>
              <a:gd name="T8" fmla="*/ 1844 w 2295"/>
              <a:gd name="T9" fmla="*/ 355 h 2281"/>
              <a:gd name="T10" fmla="*/ 1701 w 2295"/>
              <a:gd name="T11" fmla="*/ 399 h 2281"/>
              <a:gd name="T12" fmla="*/ 1564 w 2295"/>
              <a:gd name="T13" fmla="*/ 451 h 2281"/>
              <a:gd name="T14" fmla="*/ 1431 w 2295"/>
              <a:gd name="T15" fmla="*/ 513 h 2281"/>
              <a:gd name="T16" fmla="*/ 1303 w 2295"/>
              <a:gd name="T17" fmla="*/ 583 h 2281"/>
              <a:gd name="T18" fmla="*/ 1181 w 2295"/>
              <a:gd name="T19" fmla="*/ 662 h 2281"/>
              <a:gd name="T20" fmla="*/ 1065 w 2295"/>
              <a:gd name="T21" fmla="*/ 750 h 2281"/>
              <a:gd name="T22" fmla="*/ 956 w 2295"/>
              <a:gd name="T23" fmla="*/ 844 h 2281"/>
              <a:gd name="T24" fmla="*/ 852 w 2295"/>
              <a:gd name="T25" fmla="*/ 947 h 2281"/>
              <a:gd name="T26" fmla="*/ 757 w 2295"/>
              <a:gd name="T27" fmla="*/ 1056 h 2281"/>
              <a:gd name="T28" fmla="*/ 668 w 2295"/>
              <a:gd name="T29" fmla="*/ 1171 h 2281"/>
              <a:gd name="T30" fmla="*/ 589 w 2295"/>
              <a:gd name="T31" fmla="*/ 1293 h 2281"/>
              <a:gd name="T32" fmla="*/ 518 w 2295"/>
              <a:gd name="T33" fmla="*/ 1420 h 2281"/>
              <a:gd name="T34" fmla="*/ 456 w 2295"/>
              <a:gd name="T35" fmla="*/ 1552 h 2281"/>
              <a:gd name="T36" fmla="*/ 402 w 2295"/>
              <a:gd name="T37" fmla="*/ 1689 h 2281"/>
              <a:gd name="T38" fmla="*/ 358 w 2295"/>
              <a:gd name="T39" fmla="*/ 1832 h 2281"/>
              <a:gd name="T40" fmla="*/ 325 w 2295"/>
              <a:gd name="T41" fmla="*/ 1978 h 2281"/>
              <a:gd name="T42" fmla="*/ 302 w 2295"/>
              <a:gd name="T43" fmla="*/ 2128 h 2281"/>
              <a:gd name="T44" fmla="*/ 291 w 2295"/>
              <a:gd name="T45" fmla="*/ 2281 h 2281"/>
              <a:gd name="T46" fmla="*/ 0 w 2295"/>
              <a:gd name="T47" fmla="*/ 2281 h 2281"/>
              <a:gd name="T48" fmla="*/ 13 w 2295"/>
              <a:gd name="T49" fmla="*/ 2113 h 2281"/>
              <a:gd name="T50" fmla="*/ 35 w 2295"/>
              <a:gd name="T51" fmla="*/ 1948 h 2281"/>
              <a:gd name="T52" fmla="*/ 71 w 2295"/>
              <a:gd name="T53" fmla="*/ 1788 h 2281"/>
              <a:gd name="T54" fmla="*/ 116 w 2295"/>
              <a:gd name="T55" fmla="*/ 1633 h 2281"/>
              <a:gd name="T56" fmla="*/ 173 w 2295"/>
              <a:gd name="T57" fmla="*/ 1480 h 2281"/>
              <a:gd name="T58" fmla="*/ 236 w 2295"/>
              <a:gd name="T59" fmla="*/ 1334 h 2281"/>
              <a:gd name="T60" fmla="*/ 311 w 2295"/>
              <a:gd name="T61" fmla="*/ 1191 h 2281"/>
              <a:gd name="T62" fmla="*/ 396 w 2295"/>
              <a:gd name="T63" fmla="*/ 1056 h 2281"/>
              <a:gd name="T64" fmla="*/ 488 w 2295"/>
              <a:gd name="T65" fmla="*/ 928 h 2281"/>
              <a:gd name="T66" fmla="*/ 589 w 2295"/>
              <a:gd name="T67" fmla="*/ 804 h 2281"/>
              <a:gd name="T68" fmla="*/ 698 w 2295"/>
              <a:gd name="T69" fmla="*/ 690 h 2281"/>
              <a:gd name="T70" fmla="*/ 815 w 2295"/>
              <a:gd name="T71" fmla="*/ 581 h 2281"/>
              <a:gd name="T72" fmla="*/ 937 w 2295"/>
              <a:gd name="T73" fmla="*/ 481 h 2281"/>
              <a:gd name="T74" fmla="*/ 1067 w 2295"/>
              <a:gd name="T75" fmla="*/ 389 h 2281"/>
              <a:gd name="T76" fmla="*/ 1204 w 2295"/>
              <a:gd name="T77" fmla="*/ 307 h 2281"/>
              <a:gd name="T78" fmla="*/ 1344 w 2295"/>
              <a:gd name="T79" fmla="*/ 231 h 2281"/>
              <a:gd name="T80" fmla="*/ 1493 w 2295"/>
              <a:gd name="T81" fmla="*/ 168 h 2281"/>
              <a:gd name="T82" fmla="*/ 1645 w 2295"/>
              <a:gd name="T83" fmla="*/ 113 h 2281"/>
              <a:gd name="T84" fmla="*/ 1801 w 2295"/>
              <a:gd name="T85" fmla="*/ 68 h 2281"/>
              <a:gd name="T86" fmla="*/ 1962 w 2295"/>
              <a:gd name="T87" fmla="*/ 34 h 2281"/>
              <a:gd name="T88" fmla="*/ 2126 w 2295"/>
              <a:gd name="T89" fmla="*/ 12 h 2281"/>
              <a:gd name="T90" fmla="*/ 2295 w 2295"/>
              <a:gd name="T91" fmla="*/ 0 h 2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295" h="2281">
                <a:moveTo>
                  <a:pt x="2295" y="0"/>
                </a:moveTo>
                <a:lnTo>
                  <a:pt x="2295" y="292"/>
                </a:lnTo>
                <a:lnTo>
                  <a:pt x="2141" y="303"/>
                </a:lnTo>
                <a:lnTo>
                  <a:pt x="1991" y="324"/>
                </a:lnTo>
                <a:lnTo>
                  <a:pt x="1844" y="355"/>
                </a:lnTo>
                <a:lnTo>
                  <a:pt x="1701" y="399"/>
                </a:lnTo>
                <a:lnTo>
                  <a:pt x="1564" y="451"/>
                </a:lnTo>
                <a:lnTo>
                  <a:pt x="1431" y="513"/>
                </a:lnTo>
                <a:lnTo>
                  <a:pt x="1303" y="583"/>
                </a:lnTo>
                <a:lnTo>
                  <a:pt x="1181" y="662"/>
                </a:lnTo>
                <a:lnTo>
                  <a:pt x="1065" y="750"/>
                </a:lnTo>
                <a:lnTo>
                  <a:pt x="956" y="844"/>
                </a:lnTo>
                <a:lnTo>
                  <a:pt x="852" y="947"/>
                </a:lnTo>
                <a:lnTo>
                  <a:pt x="757" y="1056"/>
                </a:lnTo>
                <a:lnTo>
                  <a:pt x="668" y="1171"/>
                </a:lnTo>
                <a:lnTo>
                  <a:pt x="589" y="1293"/>
                </a:lnTo>
                <a:lnTo>
                  <a:pt x="518" y="1420"/>
                </a:lnTo>
                <a:lnTo>
                  <a:pt x="456" y="1552"/>
                </a:lnTo>
                <a:lnTo>
                  <a:pt x="402" y="1689"/>
                </a:lnTo>
                <a:lnTo>
                  <a:pt x="358" y="1832"/>
                </a:lnTo>
                <a:lnTo>
                  <a:pt x="325" y="1978"/>
                </a:lnTo>
                <a:lnTo>
                  <a:pt x="302" y="2128"/>
                </a:lnTo>
                <a:lnTo>
                  <a:pt x="291" y="2281"/>
                </a:lnTo>
                <a:lnTo>
                  <a:pt x="0" y="2281"/>
                </a:lnTo>
                <a:lnTo>
                  <a:pt x="13" y="2113"/>
                </a:lnTo>
                <a:lnTo>
                  <a:pt x="35" y="1948"/>
                </a:lnTo>
                <a:lnTo>
                  <a:pt x="71" y="1788"/>
                </a:lnTo>
                <a:lnTo>
                  <a:pt x="116" y="1633"/>
                </a:lnTo>
                <a:lnTo>
                  <a:pt x="173" y="1480"/>
                </a:lnTo>
                <a:lnTo>
                  <a:pt x="236" y="1334"/>
                </a:lnTo>
                <a:lnTo>
                  <a:pt x="311" y="1191"/>
                </a:lnTo>
                <a:lnTo>
                  <a:pt x="396" y="1056"/>
                </a:lnTo>
                <a:lnTo>
                  <a:pt x="488" y="928"/>
                </a:lnTo>
                <a:lnTo>
                  <a:pt x="589" y="804"/>
                </a:lnTo>
                <a:lnTo>
                  <a:pt x="698" y="690"/>
                </a:lnTo>
                <a:lnTo>
                  <a:pt x="815" y="581"/>
                </a:lnTo>
                <a:lnTo>
                  <a:pt x="937" y="481"/>
                </a:lnTo>
                <a:lnTo>
                  <a:pt x="1067" y="389"/>
                </a:lnTo>
                <a:lnTo>
                  <a:pt x="1204" y="307"/>
                </a:lnTo>
                <a:lnTo>
                  <a:pt x="1344" y="231"/>
                </a:lnTo>
                <a:lnTo>
                  <a:pt x="1493" y="168"/>
                </a:lnTo>
                <a:lnTo>
                  <a:pt x="1645" y="113"/>
                </a:lnTo>
                <a:lnTo>
                  <a:pt x="1801" y="68"/>
                </a:lnTo>
                <a:lnTo>
                  <a:pt x="1962" y="34"/>
                </a:lnTo>
                <a:lnTo>
                  <a:pt x="2126" y="12"/>
                </a:lnTo>
                <a:lnTo>
                  <a:pt x="2295" y="0"/>
                </a:lnTo>
                <a:close/>
              </a:path>
            </a:pathLst>
          </a:custGeom>
          <a:solidFill>
            <a:srgbClr val="F49300">
              <a:lumMod val="60000"/>
              <a:lumOff val="4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64" tIns="45732" rIns="91464" bIns="45732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1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3" name="Freeform 21"/>
          <p:cNvSpPr>
            <a:spLocks/>
          </p:cNvSpPr>
          <p:nvPr/>
        </p:nvSpPr>
        <p:spPr bwMode="auto">
          <a:xfrm>
            <a:off x="2290258" y="2108848"/>
            <a:ext cx="2124932" cy="1992967"/>
          </a:xfrm>
          <a:custGeom>
            <a:avLst/>
            <a:gdLst>
              <a:gd name="T0" fmla="*/ 3024 w 3024"/>
              <a:gd name="T1" fmla="*/ 0 h 3009"/>
              <a:gd name="T2" fmla="*/ 3024 w 3024"/>
              <a:gd name="T3" fmla="*/ 704 h 3009"/>
              <a:gd name="T4" fmla="*/ 2860 w 3024"/>
              <a:gd name="T5" fmla="*/ 713 h 3009"/>
              <a:gd name="T6" fmla="*/ 2701 w 3024"/>
              <a:gd name="T7" fmla="*/ 736 h 3009"/>
              <a:gd name="T8" fmla="*/ 2545 w 3024"/>
              <a:gd name="T9" fmla="*/ 766 h 3009"/>
              <a:gd name="T10" fmla="*/ 2393 w 3024"/>
              <a:gd name="T11" fmla="*/ 807 h 3009"/>
              <a:gd name="T12" fmla="*/ 2244 w 3024"/>
              <a:gd name="T13" fmla="*/ 860 h 3009"/>
              <a:gd name="T14" fmla="*/ 2102 w 3024"/>
              <a:gd name="T15" fmla="*/ 920 h 3009"/>
              <a:gd name="T16" fmla="*/ 1963 w 3024"/>
              <a:gd name="T17" fmla="*/ 988 h 3009"/>
              <a:gd name="T18" fmla="*/ 1829 w 3024"/>
              <a:gd name="T19" fmla="*/ 1067 h 3009"/>
              <a:gd name="T20" fmla="*/ 1702 w 3024"/>
              <a:gd name="T21" fmla="*/ 1151 h 3009"/>
              <a:gd name="T22" fmla="*/ 1580 w 3024"/>
              <a:gd name="T23" fmla="*/ 1245 h 3009"/>
              <a:gd name="T24" fmla="*/ 1465 w 3024"/>
              <a:gd name="T25" fmla="*/ 1346 h 3009"/>
              <a:gd name="T26" fmla="*/ 1356 w 3024"/>
              <a:gd name="T27" fmla="*/ 1455 h 3009"/>
              <a:gd name="T28" fmla="*/ 1255 w 3024"/>
              <a:gd name="T29" fmla="*/ 1570 h 3009"/>
              <a:gd name="T30" fmla="*/ 1161 w 3024"/>
              <a:gd name="T31" fmla="*/ 1690 h 3009"/>
              <a:gd name="T32" fmla="*/ 1074 w 3024"/>
              <a:gd name="T33" fmla="*/ 1818 h 3009"/>
              <a:gd name="T34" fmla="*/ 995 w 3024"/>
              <a:gd name="T35" fmla="*/ 1951 h 3009"/>
              <a:gd name="T36" fmla="*/ 926 w 3024"/>
              <a:gd name="T37" fmla="*/ 2088 h 3009"/>
              <a:gd name="T38" fmla="*/ 864 w 3024"/>
              <a:gd name="T39" fmla="*/ 2233 h 3009"/>
              <a:gd name="T40" fmla="*/ 813 w 3024"/>
              <a:gd name="T41" fmla="*/ 2379 h 3009"/>
              <a:gd name="T42" fmla="*/ 770 w 3024"/>
              <a:gd name="T43" fmla="*/ 2531 h 3009"/>
              <a:gd name="T44" fmla="*/ 738 w 3024"/>
              <a:gd name="T45" fmla="*/ 2687 h 3009"/>
              <a:gd name="T46" fmla="*/ 716 w 3024"/>
              <a:gd name="T47" fmla="*/ 2847 h 3009"/>
              <a:gd name="T48" fmla="*/ 704 w 3024"/>
              <a:gd name="T49" fmla="*/ 3009 h 3009"/>
              <a:gd name="T50" fmla="*/ 0 w 3024"/>
              <a:gd name="T51" fmla="*/ 3009 h 3009"/>
              <a:gd name="T52" fmla="*/ 11 w 3024"/>
              <a:gd name="T53" fmla="*/ 2821 h 3009"/>
              <a:gd name="T54" fmla="*/ 34 w 3024"/>
              <a:gd name="T55" fmla="*/ 2635 h 3009"/>
              <a:gd name="T56" fmla="*/ 66 w 3024"/>
              <a:gd name="T57" fmla="*/ 2453 h 3009"/>
              <a:gd name="T58" fmla="*/ 109 w 3024"/>
              <a:gd name="T59" fmla="*/ 2276 h 3009"/>
              <a:gd name="T60" fmla="*/ 163 w 3024"/>
              <a:gd name="T61" fmla="*/ 2101 h 3009"/>
              <a:gd name="T62" fmla="*/ 225 w 3024"/>
              <a:gd name="T63" fmla="*/ 1932 h 3009"/>
              <a:gd name="T64" fmla="*/ 299 w 3024"/>
              <a:gd name="T65" fmla="*/ 1767 h 3009"/>
              <a:gd name="T66" fmla="*/ 379 w 3024"/>
              <a:gd name="T67" fmla="*/ 1609 h 3009"/>
              <a:gd name="T68" fmla="*/ 470 w 3024"/>
              <a:gd name="T69" fmla="*/ 1455 h 3009"/>
              <a:gd name="T70" fmla="*/ 567 w 3024"/>
              <a:gd name="T71" fmla="*/ 1307 h 3009"/>
              <a:gd name="T72" fmla="*/ 674 w 3024"/>
              <a:gd name="T73" fmla="*/ 1166 h 3009"/>
              <a:gd name="T74" fmla="*/ 789 w 3024"/>
              <a:gd name="T75" fmla="*/ 1031 h 3009"/>
              <a:gd name="T76" fmla="*/ 911 w 3024"/>
              <a:gd name="T77" fmla="*/ 901 h 3009"/>
              <a:gd name="T78" fmla="*/ 1040 w 3024"/>
              <a:gd name="T79" fmla="*/ 781 h 3009"/>
              <a:gd name="T80" fmla="*/ 1176 w 3024"/>
              <a:gd name="T81" fmla="*/ 666 h 3009"/>
              <a:gd name="T82" fmla="*/ 1318 w 3024"/>
              <a:gd name="T83" fmla="*/ 559 h 3009"/>
              <a:gd name="T84" fmla="*/ 1467 w 3024"/>
              <a:gd name="T85" fmla="*/ 462 h 3009"/>
              <a:gd name="T86" fmla="*/ 1621 w 3024"/>
              <a:gd name="T87" fmla="*/ 374 h 3009"/>
              <a:gd name="T88" fmla="*/ 1780 w 3024"/>
              <a:gd name="T89" fmla="*/ 293 h 3009"/>
              <a:gd name="T90" fmla="*/ 1946 w 3024"/>
              <a:gd name="T91" fmla="*/ 219 h 3009"/>
              <a:gd name="T92" fmla="*/ 2115 w 3024"/>
              <a:gd name="T93" fmla="*/ 158 h 3009"/>
              <a:gd name="T94" fmla="*/ 2289 w 3024"/>
              <a:gd name="T95" fmla="*/ 105 h 3009"/>
              <a:gd name="T96" fmla="*/ 2468 w 3024"/>
              <a:gd name="T97" fmla="*/ 64 h 3009"/>
              <a:gd name="T98" fmla="*/ 2648 w 3024"/>
              <a:gd name="T99" fmla="*/ 32 h 3009"/>
              <a:gd name="T100" fmla="*/ 2834 w 3024"/>
              <a:gd name="T101" fmla="*/ 11 h 3009"/>
              <a:gd name="T102" fmla="*/ 3024 w 3024"/>
              <a:gd name="T103" fmla="*/ 0 h 3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3024" h="3009">
                <a:moveTo>
                  <a:pt x="3024" y="0"/>
                </a:moveTo>
                <a:lnTo>
                  <a:pt x="3024" y="704"/>
                </a:lnTo>
                <a:lnTo>
                  <a:pt x="2860" y="713"/>
                </a:lnTo>
                <a:lnTo>
                  <a:pt x="2701" y="736"/>
                </a:lnTo>
                <a:lnTo>
                  <a:pt x="2545" y="766"/>
                </a:lnTo>
                <a:lnTo>
                  <a:pt x="2393" y="807"/>
                </a:lnTo>
                <a:lnTo>
                  <a:pt x="2244" y="860"/>
                </a:lnTo>
                <a:lnTo>
                  <a:pt x="2102" y="920"/>
                </a:lnTo>
                <a:lnTo>
                  <a:pt x="1963" y="988"/>
                </a:lnTo>
                <a:lnTo>
                  <a:pt x="1829" y="1067"/>
                </a:lnTo>
                <a:lnTo>
                  <a:pt x="1702" y="1151"/>
                </a:lnTo>
                <a:lnTo>
                  <a:pt x="1580" y="1245"/>
                </a:lnTo>
                <a:lnTo>
                  <a:pt x="1465" y="1346"/>
                </a:lnTo>
                <a:lnTo>
                  <a:pt x="1356" y="1455"/>
                </a:lnTo>
                <a:lnTo>
                  <a:pt x="1255" y="1570"/>
                </a:lnTo>
                <a:lnTo>
                  <a:pt x="1161" y="1690"/>
                </a:lnTo>
                <a:lnTo>
                  <a:pt x="1074" y="1818"/>
                </a:lnTo>
                <a:lnTo>
                  <a:pt x="995" y="1951"/>
                </a:lnTo>
                <a:lnTo>
                  <a:pt x="926" y="2088"/>
                </a:lnTo>
                <a:lnTo>
                  <a:pt x="864" y="2233"/>
                </a:lnTo>
                <a:lnTo>
                  <a:pt x="813" y="2379"/>
                </a:lnTo>
                <a:lnTo>
                  <a:pt x="770" y="2531"/>
                </a:lnTo>
                <a:lnTo>
                  <a:pt x="738" y="2687"/>
                </a:lnTo>
                <a:lnTo>
                  <a:pt x="716" y="2847"/>
                </a:lnTo>
                <a:lnTo>
                  <a:pt x="704" y="3009"/>
                </a:lnTo>
                <a:lnTo>
                  <a:pt x="0" y="3009"/>
                </a:lnTo>
                <a:lnTo>
                  <a:pt x="11" y="2821"/>
                </a:lnTo>
                <a:lnTo>
                  <a:pt x="34" y="2635"/>
                </a:lnTo>
                <a:lnTo>
                  <a:pt x="66" y="2453"/>
                </a:lnTo>
                <a:lnTo>
                  <a:pt x="109" y="2276"/>
                </a:lnTo>
                <a:lnTo>
                  <a:pt x="163" y="2101"/>
                </a:lnTo>
                <a:lnTo>
                  <a:pt x="225" y="1932"/>
                </a:lnTo>
                <a:lnTo>
                  <a:pt x="299" y="1767"/>
                </a:lnTo>
                <a:lnTo>
                  <a:pt x="379" y="1609"/>
                </a:lnTo>
                <a:lnTo>
                  <a:pt x="470" y="1455"/>
                </a:lnTo>
                <a:lnTo>
                  <a:pt x="567" y="1307"/>
                </a:lnTo>
                <a:lnTo>
                  <a:pt x="674" y="1166"/>
                </a:lnTo>
                <a:lnTo>
                  <a:pt x="789" y="1031"/>
                </a:lnTo>
                <a:lnTo>
                  <a:pt x="911" y="901"/>
                </a:lnTo>
                <a:lnTo>
                  <a:pt x="1040" y="781"/>
                </a:lnTo>
                <a:lnTo>
                  <a:pt x="1176" y="666"/>
                </a:lnTo>
                <a:lnTo>
                  <a:pt x="1318" y="559"/>
                </a:lnTo>
                <a:lnTo>
                  <a:pt x="1467" y="462"/>
                </a:lnTo>
                <a:lnTo>
                  <a:pt x="1621" y="374"/>
                </a:lnTo>
                <a:lnTo>
                  <a:pt x="1780" y="293"/>
                </a:lnTo>
                <a:lnTo>
                  <a:pt x="1946" y="219"/>
                </a:lnTo>
                <a:lnTo>
                  <a:pt x="2115" y="158"/>
                </a:lnTo>
                <a:lnTo>
                  <a:pt x="2289" y="105"/>
                </a:lnTo>
                <a:lnTo>
                  <a:pt x="2468" y="64"/>
                </a:lnTo>
                <a:lnTo>
                  <a:pt x="2648" y="32"/>
                </a:lnTo>
                <a:lnTo>
                  <a:pt x="2834" y="11"/>
                </a:lnTo>
                <a:lnTo>
                  <a:pt x="3024" y="0"/>
                </a:lnTo>
                <a:close/>
              </a:path>
            </a:pathLst>
          </a:custGeom>
          <a:solidFill>
            <a:srgbClr val="F493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64" tIns="45732" rIns="91464" bIns="45732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401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pSp>
        <p:nvGrpSpPr>
          <p:cNvPr id="106" name="Group 33"/>
          <p:cNvGrpSpPr/>
          <p:nvPr/>
        </p:nvGrpSpPr>
        <p:grpSpPr>
          <a:xfrm>
            <a:off x="3858500" y="3587522"/>
            <a:ext cx="1214569" cy="1145198"/>
            <a:chOff x="5423171" y="3113777"/>
            <a:chExt cx="1342483" cy="1342483"/>
          </a:xfrm>
        </p:grpSpPr>
        <p:sp>
          <p:nvSpPr>
            <p:cNvPr id="127" name="Freeform 7"/>
            <p:cNvSpPr>
              <a:spLocks/>
            </p:cNvSpPr>
            <p:nvPr/>
          </p:nvSpPr>
          <p:spPr bwMode="auto">
            <a:xfrm>
              <a:off x="5423171" y="3113777"/>
              <a:ext cx="1342483" cy="1342483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solidFill>
              <a:srgbClr val="BE0F1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1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8" name="Freeform 25"/>
            <p:cNvSpPr>
              <a:spLocks/>
            </p:cNvSpPr>
            <p:nvPr/>
          </p:nvSpPr>
          <p:spPr bwMode="auto">
            <a:xfrm>
              <a:off x="5440683" y="3115715"/>
              <a:ext cx="1272754" cy="1272752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alpha val="43000"/>
                  </a:sysClr>
                </a:gs>
                <a:gs pos="43000">
                  <a:srgbClr val="F49300">
                    <a:tint val="23500"/>
                    <a:satMod val="160000"/>
                    <a:alpha val="0"/>
                  </a:srgbClr>
                </a:gs>
              </a:gsLst>
              <a:lin ang="54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IN" sz="14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TEMAS COCODI</a:t>
              </a:r>
              <a:endParaRPr kumimoji="0" lang="en-IN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7" name="TextBox 1"/>
          <p:cNvSpPr txBox="1"/>
          <p:nvPr/>
        </p:nvSpPr>
        <p:spPr>
          <a:xfrm rot="18957947">
            <a:off x="3602402" y="3622996"/>
            <a:ext cx="762907" cy="239335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 defTabSz="1218987"/>
            <a:r>
              <a:rPr kumimoji="0" lang="en-IN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111" name="TextBox 28"/>
          <p:cNvSpPr txBox="1"/>
          <p:nvPr/>
        </p:nvSpPr>
        <p:spPr>
          <a:xfrm rot="18826806">
            <a:off x="2491918" y="2851398"/>
            <a:ext cx="1559040" cy="480944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marL="0" marR="0" lvl="0" indent="0" algn="ctr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1600" b="1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INTERNO </a:t>
            </a:r>
            <a:endParaRPr kumimoji="0" lang="en-IN" sz="16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7" name="TextBox 48"/>
          <p:cNvSpPr txBox="1"/>
          <p:nvPr/>
        </p:nvSpPr>
        <p:spPr>
          <a:xfrm rot="18726230">
            <a:off x="3042075" y="3213993"/>
            <a:ext cx="928415" cy="239080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 defTabSz="1218987"/>
            <a:r>
              <a:rPr lang="en-IN" sz="1400" b="1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INTERNO </a:t>
            </a:r>
          </a:p>
          <a:p>
            <a:pPr marL="0" marR="0" lvl="0" indent="0" algn="ctr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4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8" name="TextBox 47"/>
          <p:cNvSpPr txBox="1"/>
          <p:nvPr/>
        </p:nvSpPr>
        <p:spPr>
          <a:xfrm rot="18726230">
            <a:off x="3186704" y="3392470"/>
            <a:ext cx="888968" cy="239080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 defTabSz="1218987"/>
            <a:r>
              <a:rPr lang="en-IN" sz="1200" b="1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INTERNO </a:t>
            </a:r>
          </a:p>
          <a:p>
            <a:pPr marL="0" marR="0" lvl="0" indent="0" algn="ctr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12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9" name="TextBox 46"/>
          <p:cNvSpPr txBox="1"/>
          <p:nvPr/>
        </p:nvSpPr>
        <p:spPr>
          <a:xfrm rot="18745539">
            <a:off x="3395978" y="3530582"/>
            <a:ext cx="755605" cy="213559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 defTabSz="1218987"/>
            <a:r>
              <a:rPr lang="en-IN" sz="2000" b="1" kern="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 INTERNO </a:t>
            </a:r>
          </a:p>
          <a:p>
            <a:pPr marL="0" marR="0" lvl="0" indent="0" algn="ctr" defTabSz="121898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2000" b="0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4516378" y="2108848"/>
            <a:ext cx="2124932" cy="2006955"/>
            <a:chOff x="4516378" y="2108848"/>
            <a:chExt cx="2124932" cy="2006955"/>
          </a:xfrm>
        </p:grpSpPr>
        <p:sp>
          <p:nvSpPr>
            <p:cNvPr id="92" name="Freeform 10"/>
            <p:cNvSpPr>
              <a:spLocks/>
            </p:cNvSpPr>
            <p:nvPr/>
          </p:nvSpPr>
          <p:spPr bwMode="auto">
            <a:xfrm>
              <a:off x="4516378" y="2800556"/>
              <a:ext cx="1391325" cy="1301259"/>
            </a:xfrm>
            <a:custGeom>
              <a:avLst/>
              <a:gdLst>
                <a:gd name="T0" fmla="*/ 0 w 1980"/>
                <a:gd name="T1" fmla="*/ 0 h 1965"/>
                <a:gd name="T2" fmla="*/ 153 w 1980"/>
                <a:gd name="T3" fmla="*/ 11 h 1965"/>
                <a:gd name="T4" fmla="*/ 301 w 1980"/>
                <a:gd name="T5" fmla="*/ 32 h 1965"/>
                <a:gd name="T6" fmla="*/ 446 w 1980"/>
                <a:gd name="T7" fmla="*/ 64 h 1965"/>
                <a:gd name="T8" fmla="*/ 586 w 1980"/>
                <a:gd name="T9" fmla="*/ 107 h 1965"/>
                <a:gd name="T10" fmla="*/ 722 w 1980"/>
                <a:gd name="T11" fmla="*/ 158 h 1965"/>
                <a:gd name="T12" fmla="*/ 853 w 1980"/>
                <a:gd name="T13" fmla="*/ 220 h 1965"/>
                <a:gd name="T14" fmla="*/ 979 w 1980"/>
                <a:gd name="T15" fmla="*/ 289 h 1965"/>
                <a:gd name="T16" fmla="*/ 1099 w 1980"/>
                <a:gd name="T17" fmla="*/ 366 h 1965"/>
                <a:gd name="T18" fmla="*/ 1214 w 1980"/>
                <a:gd name="T19" fmla="*/ 453 h 1965"/>
                <a:gd name="T20" fmla="*/ 1323 w 1980"/>
                <a:gd name="T21" fmla="*/ 547 h 1965"/>
                <a:gd name="T22" fmla="*/ 1424 w 1980"/>
                <a:gd name="T23" fmla="*/ 648 h 1965"/>
                <a:gd name="T24" fmla="*/ 1518 w 1980"/>
                <a:gd name="T25" fmla="*/ 755 h 1965"/>
                <a:gd name="T26" fmla="*/ 1606 w 1980"/>
                <a:gd name="T27" fmla="*/ 870 h 1965"/>
                <a:gd name="T28" fmla="*/ 1683 w 1980"/>
                <a:gd name="T29" fmla="*/ 990 h 1965"/>
                <a:gd name="T30" fmla="*/ 1755 w 1980"/>
                <a:gd name="T31" fmla="*/ 1116 h 1965"/>
                <a:gd name="T32" fmla="*/ 1817 w 1980"/>
                <a:gd name="T33" fmla="*/ 1245 h 1965"/>
                <a:gd name="T34" fmla="*/ 1869 w 1980"/>
                <a:gd name="T35" fmla="*/ 1382 h 1965"/>
                <a:gd name="T36" fmla="*/ 1912 w 1980"/>
                <a:gd name="T37" fmla="*/ 1521 h 1965"/>
                <a:gd name="T38" fmla="*/ 1944 w 1980"/>
                <a:gd name="T39" fmla="*/ 1666 h 1965"/>
                <a:gd name="T40" fmla="*/ 1967 w 1980"/>
                <a:gd name="T41" fmla="*/ 1814 h 1965"/>
                <a:gd name="T42" fmla="*/ 1980 w 1980"/>
                <a:gd name="T43" fmla="*/ 1965 h 1965"/>
                <a:gd name="T44" fmla="*/ 1683 w 1980"/>
                <a:gd name="T45" fmla="*/ 1965 h 1965"/>
                <a:gd name="T46" fmla="*/ 1670 w 1980"/>
                <a:gd name="T47" fmla="*/ 1824 h 1965"/>
                <a:gd name="T48" fmla="*/ 1648 w 1980"/>
                <a:gd name="T49" fmla="*/ 1685 h 1965"/>
                <a:gd name="T50" fmla="*/ 1612 w 1980"/>
                <a:gd name="T51" fmla="*/ 1551 h 1965"/>
                <a:gd name="T52" fmla="*/ 1569 w 1980"/>
                <a:gd name="T53" fmla="*/ 1422 h 1965"/>
                <a:gd name="T54" fmla="*/ 1514 w 1980"/>
                <a:gd name="T55" fmla="*/ 1296 h 1965"/>
                <a:gd name="T56" fmla="*/ 1452 w 1980"/>
                <a:gd name="T57" fmla="*/ 1178 h 1965"/>
                <a:gd name="T58" fmla="*/ 1379 w 1980"/>
                <a:gd name="T59" fmla="*/ 1063 h 1965"/>
                <a:gd name="T60" fmla="*/ 1300 w 1980"/>
                <a:gd name="T61" fmla="*/ 954 h 1965"/>
                <a:gd name="T62" fmla="*/ 1212 w 1980"/>
                <a:gd name="T63" fmla="*/ 853 h 1965"/>
                <a:gd name="T64" fmla="*/ 1116 w 1980"/>
                <a:gd name="T65" fmla="*/ 759 h 1965"/>
                <a:gd name="T66" fmla="*/ 1015 w 1980"/>
                <a:gd name="T67" fmla="*/ 672 h 1965"/>
                <a:gd name="T68" fmla="*/ 906 w 1980"/>
                <a:gd name="T69" fmla="*/ 593 h 1965"/>
                <a:gd name="T70" fmla="*/ 791 w 1980"/>
                <a:gd name="T71" fmla="*/ 522 h 1965"/>
                <a:gd name="T72" fmla="*/ 671 w 1980"/>
                <a:gd name="T73" fmla="*/ 460 h 1965"/>
                <a:gd name="T74" fmla="*/ 545 w 1980"/>
                <a:gd name="T75" fmla="*/ 408 h 1965"/>
                <a:gd name="T76" fmla="*/ 416 w 1980"/>
                <a:gd name="T77" fmla="*/ 364 h 1965"/>
                <a:gd name="T78" fmla="*/ 280 w 1980"/>
                <a:gd name="T79" fmla="*/ 331 h 1965"/>
                <a:gd name="T80" fmla="*/ 143 w 1980"/>
                <a:gd name="T81" fmla="*/ 308 h 1965"/>
                <a:gd name="T82" fmla="*/ 0 w 1980"/>
                <a:gd name="T83" fmla="*/ 297 h 1965"/>
                <a:gd name="T84" fmla="*/ 0 w 1980"/>
                <a:gd name="T85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65">
                  <a:moveTo>
                    <a:pt x="0" y="0"/>
                  </a:moveTo>
                  <a:lnTo>
                    <a:pt x="153" y="11"/>
                  </a:lnTo>
                  <a:lnTo>
                    <a:pt x="301" y="32"/>
                  </a:lnTo>
                  <a:lnTo>
                    <a:pt x="446" y="64"/>
                  </a:lnTo>
                  <a:lnTo>
                    <a:pt x="586" y="107"/>
                  </a:lnTo>
                  <a:lnTo>
                    <a:pt x="722" y="158"/>
                  </a:lnTo>
                  <a:lnTo>
                    <a:pt x="853" y="220"/>
                  </a:lnTo>
                  <a:lnTo>
                    <a:pt x="979" y="289"/>
                  </a:lnTo>
                  <a:lnTo>
                    <a:pt x="1099" y="366"/>
                  </a:lnTo>
                  <a:lnTo>
                    <a:pt x="1214" y="453"/>
                  </a:lnTo>
                  <a:lnTo>
                    <a:pt x="1323" y="547"/>
                  </a:lnTo>
                  <a:lnTo>
                    <a:pt x="1424" y="648"/>
                  </a:lnTo>
                  <a:lnTo>
                    <a:pt x="1518" y="755"/>
                  </a:lnTo>
                  <a:lnTo>
                    <a:pt x="1606" y="870"/>
                  </a:lnTo>
                  <a:lnTo>
                    <a:pt x="1683" y="990"/>
                  </a:lnTo>
                  <a:lnTo>
                    <a:pt x="1755" y="1116"/>
                  </a:lnTo>
                  <a:lnTo>
                    <a:pt x="1817" y="1245"/>
                  </a:lnTo>
                  <a:lnTo>
                    <a:pt x="1869" y="1382"/>
                  </a:lnTo>
                  <a:lnTo>
                    <a:pt x="1912" y="1521"/>
                  </a:lnTo>
                  <a:lnTo>
                    <a:pt x="1944" y="1666"/>
                  </a:lnTo>
                  <a:lnTo>
                    <a:pt x="1967" y="1814"/>
                  </a:lnTo>
                  <a:lnTo>
                    <a:pt x="1980" y="1965"/>
                  </a:lnTo>
                  <a:lnTo>
                    <a:pt x="1683" y="1965"/>
                  </a:lnTo>
                  <a:lnTo>
                    <a:pt x="1670" y="1824"/>
                  </a:lnTo>
                  <a:lnTo>
                    <a:pt x="1648" y="1685"/>
                  </a:lnTo>
                  <a:lnTo>
                    <a:pt x="1612" y="1551"/>
                  </a:lnTo>
                  <a:lnTo>
                    <a:pt x="1569" y="1422"/>
                  </a:lnTo>
                  <a:lnTo>
                    <a:pt x="1514" y="1296"/>
                  </a:lnTo>
                  <a:lnTo>
                    <a:pt x="1452" y="1178"/>
                  </a:lnTo>
                  <a:lnTo>
                    <a:pt x="1379" y="1063"/>
                  </a:lnTo>
                  <a:lnTo>
                    <a:pt x="1300" y="954"/>
                  </a:lnTo>
                  <a:lnTo>
                    <a:pt x="1212" y="853"/>
                  </a:lnTo>
                  <a:lnTo>
                    <a:pt x="1116" y="759"/>
                  </a:lnTo>
                  <a:lnTo>
                    <a:pt x="1015" y="672"/>
                  </a:lnTo>
                  <a:lnTo>
                    <a:pt x="906" y="593"/>
                  </a:lnTo>
                  <a:lnTo>
                    <a:pt x="791" y="522"/>
                  </a:lnTo>
                  <a:lnTo>
                    <a:pt x="671" y="460"/>
                  </a:lnTo>
                  <a:lnTo>
                    <a:pt x="545" y="408"/>
                  </a:lnTo>
                  <a:lnTo>
                    <a:pt x="416" y="364"/>
                  </a:lnTo>
                  <a:lnTo>
                    <a:pt x="280" y="331"/>
                  </a:lnTo>
                  <a:lnTo>
                    <a:pt x="143" y="308"/>
                  </a:lnTo>
                  <a:lnTo>
                    <a:pt x="0" y="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0F1D">
                <a:lumMod val="60000"/>
                <a:lumOff val="40000"/>
                <a:alpha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14"/>
            <p:cNvSpPr>
              <a:spLocks/>
            </p:cNvSpPr>
            <p:nvPr/>
          </p:nvSpPr>
          <p:spPr bwMode="auto">
            <a:xfrm>
              <a:off x="4516378" y="3013899"/>
              <a:ext cx="1165059" cy="1087917"/>
            </a:xfrm>
            <a:custGeom>
              <a:avLst/>
              <a:gdLst>
                <a:gd name="T0" fmla="*/ 0 w 1659"/>
                <a:gd name="T1" fmla="*/ 0 h 1644"/>
                <a:gd name="T2" fmla="*/ 139 w 1659"/>
                <a:gd name="T3" fmla="*/ 11 h 1644"/>
                <a:gd name="T4" fmla="*/ 277 w 1659"/>
                <a:gd name="T5" fmla="*/ 34 h 1644"/>
                <a:gd name="T6" fmla="*/ 408 w 1659"/>
                <a:gd name="T7" fmla="*/ 68 h 1644"/>
                <a:gd name="T8" fmla="*/ 538 w 1659"/>
                <a:gd name="T9" fmla="*/ 109 h 1644"/>
                <a:gd name="T10" fmla="*/ 660 w 1659"/>
                <a:gd name="T11" fmla="*/ 162 h 1644"/>
                <a:gd name="T12" fmla="*/ 780 w 1659"/>
                <a:gd name="T13" fmla="*/ 224 h 1644"/>
                <a:gd name="T14" fmla="*/ 893 w 1659"/>
                <a:gd name="T15" fmla="*/ 293 h 1644"/>
                <a:gd name="T16" fmla="*/ 1000 w 1659"/>
                <a:gd name="T17" fmla="*/ 370 h 1644"/>
                <a:gd name="T18" fmla="*/ 1099 w 1659"/>
                <a:gd name="T19" fmla="*/ 457 h 1644"/>
                <a:gd name="T20" fmla="*/ 1193 w 1659"/>
                <a:gd name="T21" fmla="*/ 549 h 1644"/>
                <a:gd name="T22" fmla="*/ 1279 w 1659"/>
                <a:gd name="T23" fmla="*/ 650 h 1644"/>
                <a:gd name="T24" fmla="*/ 1358 w 1659"/>
                <a:gd name="T25" fmla="*/ 755 h 1644"/>
                <a:gd name="T26" fmla="*/ 1430 w 1659"/>
                <a:gd name="T27" fmla="*/ 868 h 1644"/>
                <a:gd name="T28" fmla="*/ 1492 w 1659"/>
                <a:gd name="T29" fmla="*/ 986 h 1644"/>
                <a:gd name="T30" fmla="*/ 1544 w 1659"/>
                <a:gd name="T31" fmla="*/ 1108 h 1644"/>
                <a:gd name="T32" fmla="*/ 1587 w 1659"/>
                <a:gd name="T33" fmla="*/ 1236 h 1644"/>
                <a:gd name="T34" fmla="*/ 1621 w 1659"/>
                <a:gd name="T35" fmla="*/ 1369 h 1644"/>
                <a:gd name="T36" fmla="*/ 1646 w 1659"/>
                <a:gd name="T37" fmla="*/ 1505 h 1644"/>
                <a:gd name="T38" fmla="*/ 1659 w 1659"/>
                <a:gd name="T39" fmla="*/ 1644 h 1644"/>
                <a:gd name="T40" fmla="*/ 1381 w 1659"/>
                <a:gd name="T41" fmla="*/ 1644 h 1644"/>
                <a:gd name="T42" fmla="*/ 1368 w 1659"/>
                <a:gd name="T43" fmla="*/ 1514 h 1644"/>
                <a:gd name="T44" fmla="*/ 1343 w 1659"/>
                <a:gd name="T45" fmla="*/ 1390 h 1644"/>
                <a:gd name="T46" fmla="*/ 1308 w 1659"/>
                <a:gd name="T47" fmla="*/ 1268 h 1644"/>
                <a:gd name="T48" fmla="*/ 1263 w 1659"/>
                <a:gd name="T49" fmla="*/ 1151 h 1644"/>
                <a:gd name="T50" fmla="*/ 1208 w 1659"/>
                <a:gd name="T51" fmla="*/ 1041 h 1644"/>
                <a:gd name="T52" fmla="*/ 1146 w 1659"/>
                <a:gd name="T53" fmla="*/ 935 h 1644"/>
                <a:gd name="T54" fmla="*/ 1075 w 1659"/>
                <a:gd name="T55" fmla="*/ 834 h 1644"/>
                <a:gd name="T56" fmla="*/ 994 w 1659"/>
                <a:gd name="T57" fmla="*/ 742 h 1644"/>
                <a:gd name="T58" fmla="*/ 908 w 1659"/>
                <a:gd name="T59" fmla="*/ 656 h 1644"/>
                <a:gd name="T60" fmla="*/ 814 w 1659"/>
                <a:gd name="T61" fmla="*/ 577 h 1644"/>
                <a:gd name="T62" fmla="*/ 712 w 1659"/>
                <a:gd name="T63" fmla="*/ 505 h 1644"/>
                <a:gd name="T64" fmla="*/ 607 w 1659"/>
                <a:gd name="T65" fmla="*/ 443 h 1644"/>
                <a:gd name="T66" fmla="*/ 494 w 1659"/>
                <a:gd name="T67" fmla="*/ 391 h 1644"/>
                <a:gd name="T68" fmla="*/ 378 w 1659"/>
                <a:gd name="T69" fmla="*/ 348 h 1644"/>
                <a:gd name="T70" fmla="*/ 256 w 1659"/>
                <a:gd name="T71" fmla="*/ 314 h 1644"/>
                <a:gd name="T72" fmla="*/ 130 w 1659"/>
                <a:gd name="T73" fmla="*/ 289 h 1644"/>
                <a:gd name="T74" fmla="*/ 0 w 1659"/>
                <a:gd name="T75" fmla="*/ 278 h 1644"/>
                <a:gd name="T76" fmla="*/ 0 w 1659"/>
                <a:gd name="T77" fmla="*/ 0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44">
                  <a:moveTo>
                    <a:pt x="0" y="0"/>
                  </a:moveTo>
                  <a:lnTo>
                    <a:pt x="139" y="11"/>
                  </a:lnTo>
                  <a:lnTo>
                    <a:pt x="277" y="34"/>
                  </a:lnTo>
                  <a:lnTo>
                    <a:pt x="408" y="68"/>
                  </a:lnTo>
                  <a:lnTo>
                    <a:pt x="538" y="109"/>
                  </a:lnTo>
                  <a:lnTo>
                    <a:pt x="660" y="162"/>
                  </a:lnTo>
                  <a:lnTo>
                    <a:pt x="780" y="224"/>
                  </a:lnTo>
                  <a:lnTo>
                    <a:pt x="893" y="293"/>
                  </a:lnTo>
                  <a:lnTo>
                    <a:pt x="1000" y="370"/>
                  </a:lnTo>
                  <a:lnTo>
                    <a:pt x="1099" y="457"/>
                  </a:lnTo>
                  <a:lnTo>
                    <a:pt x="1193" y="549"/>
                  </a:lnTo>
                  <a:lnTo>
                    <a:pt x="1279" y="650"/>
                  </a:lnTo>
                  <a:lnTo>
                    <a:pt x="1358" y="755"/>
                  </a:lnTo>
                  <a:lnTo>
                    <a:pt x="1430" y="868"/>
                  </a:lnTo>
                  <a:lnTo>
                    <a:pt x="1492" y="986"/>
                  </a:lnTo>
                  <a:lnTo>
                    <a:pt x="1544" y="1108"/>
                  </a:lnTo>
                  <a:lnTo>
                    <a:pt x="1587" y="1236"/>
                  </a:lnTo>
                  <a:lnTo>
                    <a:pt x="1621" y="1369"/>
                  </a:lnTo>
                  <a:lnTo>
                    <a:pt x="1646" y="1505"/>
                  </a:lnTo>
                  <a:lnTo>
                    <a:pt x="1659" y="1644"/>
                  </a:lnTo>
                  <a:lnTo>
                    <a:pt x="1381" y="1644"/>
                  </a:lnTo>
                  <a:lnTo>
                    <a:pt x="1368" y="1514"/>
                  </a:lnTo>
                  <a:lnTo>
                    <a:pt x="1343" y="1390"/>
                  </a:lnTo>
                  <a:lnTo>
                    <a:pt x="1308" y="1268"/>
                  </a:lnTo>
                  <a:lnTo>
                    <a:pt x="1263" y="1151"/>
                  </a:lnTo>
                  <a:lnTo>
                    <a:pt x="1208" y="1041"/>
                  </a:lnTo>
                  <a:lnTo>
                    <a:pt x="1146" y="935"/>
                  </a:lnTo>
                  <a:lnTo>
                    <a:pt x="1075" y="834"/>
                  </a:lnTo>
                  <a:lnTo>
                    <a:pt x="994" y="742"/>
                  </a:lnTo>
                  <a:lnTo>
                    <a:pt x="908" y="656"/>
                  </a:lnTo>
                  <a:lnTo>
                    <a:pt x="814" y="577"/>
                  </a:lnTo>
                  <a:lnTo>
                    <a:pt x="712" y="505"/>
                  </a:lnTo>
                  <a:lnTo>
                    <a:pt x="607" y="443"/>
                  </a:lnTo>
                  <a:lnTo>
                    <a:pt x="494" y="391"/>
                  </a:lnTo>
                  <a:lnTo>
                    <a:pt x="378" y="348"/>
                  </a:lnTo>
                  <a:lnTo>
                    <a:pt x="256" y="314"/>
                  </a:lnTo>
                  <a:lnTo>
                    <a:pt x="130" y="289"/>
                  </a:lnTo>
                  <a:lnTo>
                    <a:pt x="0" y="2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0F1D">
                <a:lumMod val="40000"/>
                <a:lumOff val="60000"/>
                <a:alpha val="2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0" name="Freeform 18"/>
            <p:cNvSpPr>
              <a:spLocks/>
            </p:cNvSpPr>
            <p:nvPr/>
          </p:nvSpPr>
          <p:spPr bwMode="auto">
            <a:xfrm>
              <a:off x="4516378" y="2591189"/>
              <a:ext cx="1611970" cy="1510627"/>
            </a:xfrm>
            <a:custGeom>
              <a:avLst/>
              <a:gdLst>
                <a:gd name="T0" fmla="*/ 0 w 2294"/>
                <a:gd name="T1" fmla="*/ 0 h 2281"/>
                <a:gd name="T2" fmla="*/ 169 w 2294"/>
                <a:gd name="T3" fmla="*/ 12 h 2281"/>
                <a:gd name="T4" fmla="*/ 333 w 2294"/>
                <a:gd name="T5" fmla="*/ 34 h 2281"/>
                <a:gd name="T6" fmla="*/ 494 w 2294"/>
                <a:gd name="T7" fmla="*/ 68 h 2281"/>
                <a:gd name="T8" fmla="*/ 650 w 2294"/>
                <a:gd name="T9" fmla="*/ 113 h 2281"/>
                <a:gd name="T10" fmla="*/ 802 w 2294"/>
                <a:gd name="T11" fmla="*/ 168 h 2281"/>
                <a:gd name="T12" fmla="*/ 951 w 2294"/>
                <a:gd name="T13" fmla="*/ 231 h 2281"/>
                <a:gd name="T14" fmla="*/ 1092 w 2294"/>
                <a:gd name="T15" fmla="*/ 307 h 2281"/>
                <a:gd name="T16" fmla="*/ 1229 w 2294"/>
                <a:gd name="T17" fmla="*/ 389 h 2281"/>
                <a:gd name="T18" fmla="*/ 1358 w 2294"/>
                <a:gd name="T19" fmla="*/ 481 h 2281"/>
                <a:gd name="T20" fmla="*/ 1480 w 2294"/>
                <a:gd name="T21" fmla="*/ 581 h 2281"/>
                <a:gd name="T22" fmla="*/ 1597 w 2294"/>
                <a:gd name="T23" fmla="*/ 690 h 2281"/>
                <a:gd name="T24" fmla="*/ 1706 w 2294"/>
                <a:gd name="T25" fmla="*/ 804 h 2281"/>
                <a:gd name="T26" fmla="*/ 1807 w 2294"/>
                <a:gd name="T27" fmla="*/ 928 h 2281"/>
                <a:gd name="T28" fmla="*/ 1899 w 2294"/>
                <a:gd name="T29" fmla="*/ 1056 h 2281"/>
                <a:gd name="T30" fmla="*/ 1984 w 2294"/>
                <a:gd name="T31" fmla="*/ 1191 h 2281"/>
                <a:gd name="T32" fmla="*/ 2059 w 2294"/>
                <a:gd name="T33" fmla="*/ 1334 h 2281"/>
                <a:gd name="T34" fmla="*/ 2123 w 2294"/>
                <a:gd name="T35" fmla="*/ 1480 h 2281"/>
                <a:gd name="T36" fmla="*/ 2179 w 2294"/>
                <a:gd name="T37" fmla="*/ 1633 h 2281"/>
                <a:gd name="T38" fmla="*/ 2224 w 2294"/>
                <a:gd name="T39" fmla="*/ 1788 h 2281"/>
                <a:gd name="T40" fmla="*/ 2260 w 2294"/>
                <a:gd name="T41" fmla="*/ 1948 h 2281"/>
                <a:gd name="T42" fmla="*/ 2282 w 2294"/>
                <a:gd name="T43" fmla="*/ 2113 h 2281"/>
                <a:gd name="T44" fmla="*/ 2294 w 2294"/>
                <a:gd name="T45" fmla="*/ 2281 h 2281"/>
                <a:gd name="T46" fmla="*/ 2004 w 2294"/>
                <a:gd name="T47" fmla="*/ 2281 h 2281"/>
                <a:gd name="T48" fmla="*/ 1993 w 2294"/>
                <a:gd name="T49" fmla="*/ 2128 h 2281"/>
                <a:gd name="T50" fmla="*/ 1971 w 2294"/>
                <a:gd name="T51" fmla="*/ 1978 h 2281"/>
                <a:gd name="T52" fmla="*/ 1937 w 2294"/>
                <a:gd name="T53" fmla="*/ 1832 h 2281"/>
                <a:gd name="T54" fmla="*/ 1894 w 2294"/>
                <a:gd name="T55" fmla="*/ 1689 h 2281"/>
                <a:gd name="T56" fmla="*/ 1839 w 2294"/>
                <a:gd name="T57" fmla="*/ 1552 h 2281"/>
                <a:gd name="T58" fmla="*/ 1777 w 2294"/>
                <a:gd name="T59" fmla="*/ 1420 h 2281"/>
                <a:gd name="T60" fmla="*/ 1706 w 2294"/>
                <a:gd name="T61" fmla="*/ 1293 h 2281"/>
                <a:gd name="T62" fmla="*/ 1627 w 2294"/>
                <a:gd name="T63" fmla="*/ 1171 h 2281"/>
                <a:gd name="T64" fmla="*/ 1539 w 2294"/>
                <a:gd name="T65" fmla="*/ 1056 h 2281"/>
                <a:gd name="T66" fmla="*/ 1443 w 2294"/>
                <a:gd name="T67" fmla="*/ 947 h 2281"/>
                <a:gd name="T68" fmla="*/ 1340 w 2294"/>
                <a:gd name="T69" fmla="*/ 844 h 2281"/>
                <a:gd name="T70" fmla="*/ 1231 w 2294"/>
                <a:gd name="T71" fmla="*/ 750 h 2281"/>
                <a:gd name="T72" fmla="*/ 1114 w 2294"/>
                <a:gd name="T73" fmla="*/ 662 h 2281"/>
                <a:gd name="T74" fmla="*/ 992 w 2294"/>
                <a:gd name="T75" fmla="*/ 583 h 2281"/>
                <a:gd name="T76" fmla="*/ 864 w 2294"/>
                <a:gd name="T77" fmla="*/ 513 h 2281"/>
                <a:gd name="T78" fmla="*/ 731 w 2294"/>
                <a:gd name="T79" fmla="*/ 451 h 2281"/>
                <a:gd name="T80" fmla="*/ 594 w 2294"/>
                <a:gd name="T81" fmla="*/ 399 h 2281"/>
                <a:gd name="T82" fmla="*/ 451 w 2294"/>
                <a:gd name="T83" fmla="*/ 355 h 2281"/>
                <a:gd name="T84" fmla="*/ 305 w 2294"/>
                <a:gd name="T85" fmla="*/ 324 h 2281"/>
                <a:gd name="T86" fmla="*/ 154 w 2294"/>
                <a:gd name="T87" fmla="*/ 303 h 2281"/>
                <a:gd name="T88" fmla="*/ 0 w 2294"/>
                <a:gd name="T89" fmla="*/ 292 h 2281"/>
                <a:gd name="T90" fmla="*/ 0 w 2294"/>
                <a:gd name="T91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94" h="2281">
                  <a:moveTo>
                    <a:pt x="0" y="0"/>
                  </a:moveTo>
                  <a:lnTo>
                    <a:pt x="169" y="12"/>
                  </a:lnTo>
                  <a:lnTo>
                    <a:pt x="333" y="34"/>
                  </a:lnTo>
                  <a:lnTo>
                    <a:pt x="494" y="68"/>
                  </a:lnTo>
                  <a:lnTo>
                    <a:pt x="650" y="113"/>
                  </a:lnTo>
                  <a:lnTo>
                    <a:pt x="802" y="168"/>
                  </a:lnTo>
                  <a:lnTo>
                    <a:pt x="951" y="231"/>
                  </a:lnTo>
                  <a:lnTo>
                    <a:pt x="1092" y="307"/>
                  </a:lnTo>
                  <a:lnTo>
                    <a:pt x="1229" y="389"/>
                  </a:lnTo>
                  <a:lnTo>
                    <a:pt x="1358" y="481"/>
                  </a:lnTo>
                  <a:lnTo>
                    <a:pt x="1480" y="581"/>
                  </a:lnTo>
                  <a:lnTo>
                    <a:pt x="1597" y="690"/>
                  </a:lnTo>
                  <a:lnTo>
                    <a:pt x="1706" y="804"/>
                  </a:lnTo>
                  <a:lnTo>
                    <a:pt x="1807" y="928"/>
                  </a:lnTo>
                  <a:lnTo>
                    <a:pt x="1899" y="1056"/>
                  </a:lnTo>
                  <a:lnTo>
                    <a:pt x="1984" y="1191"/>
                  </a:lnTo>
                  <a:lnTo>
                    <a:pt x="2059" y="1334"/>
                  </a:lnTo>
                  <a:lnTo>
                    <a:pt x="2123" y="1480"/>
                  </a:lnTo>
                  <a:lnTo>
                    <a:pt x="2179" y="1633"/>
                  </a:lnTo>
                  <a:lnTo>
                    <a:pt x="2224" y="1788"/>
                  </a:lnTo>
                  <a:lnTo>
                    <a:pt x="2260" y="1948"/>
                  </a:lnTo>
                  <a:lnTo>
                    <a:pt x="2282" y="2113"/>
                  </a:lnTo>
                  <a:lnTo>
                    <a:pt x="2294" y="2281"/>
                  </a:lnTo>
                  <a:lnTo>
                    <a:pt x="2004" y="2281"/>
                  </a:lnTo>
                  <a:lnTo>
                    <a:pt x="1993" y="2128"/>
                  </a:lnTo>
                  <a:lnTo>
                    <a:pt x="1971" y="1978"/>
                  </a:lnTo>
                  <a:lnTo>
                    <a:pt x="1937" y="1832"/>
                  </a:lnTo>
                  <a:lnTo>
                    <a:pt x="1894" y="1689"/>
                  </a:lnTo>
                  <a:lnTo>
                    <a:pt x="1839" y="1552"/>
                  </a:lnTo>
                  <a:lnTo>
                    <a:pt x="1777" y="1420"/>
                  </a:lnTo>
                  <a:lnTo>
                    <a:pt x="1706" y="1293"/>
                  </a:lnTo>
                  <a:lnTo>
                    <a:pt x="1627" y="1171"/>
                  </a:lnTo>
                  <a:lnTo>
                    <a:pt x="1539" y="1056"/>
                  </a:lnTo>
                  <a:lnTo>
                    <a:pt x="1443" y="947"/>
                  </a:lnTo>
                  <a:lnTo>
                    <a:pt x="1340" y="844"/>
                  </a:lnTo>
                  <a:lnTo>
                    <a:pt x="1231" y="750"/>
                  </a:lnTo>
                  <a:lnTo>
                    <a:pt x="1114" y="662"/>
                  </a:lnTo>
                  <a:lnTo>
                    <a:pt x="992" y="583"/>
                  </a:lnTo>
                  <a:lnTo>
                    <a:pt x="864" y="513"/>
                  </a:lnTo>
                  <a:lnTo>
                    <a:pt x="731" y="451"/>
                  </a:lnTo>
                  <a:lnTo>
                    <a:pt x="594" y="399"/>
                  </a:lnTo>
                  <a:lnTo>
                    <a:pt x="451" y="355"/>
                  </a:lnTo>
                  <a:lnTo>
                    <a:pt x="305" y="324"/>
                  </a:lnTo>
                  <a:lnTo>
                    <a:pt x="154" y="303"/>
                  </a:lnTo>
                  <a:lnTo>
                    <a:pt x="0" y="2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0F1D">
                <a:lumMod val="75000"/>
                <a:alpha val="7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4" name="Freeform 22"/>
            <p:cNvSpPr>
              <a:spLocks/>
            </p:cNvSpPr>
            <p:nvPr/>
          </p:nvSpPr>
          <p:spPr bwMode="auto">
            <a:xfrm>
              <a:off x="4516378" y="2108848"/>
              <a:ext cx="2124932" cy="1992967"/>
            </a:xfrm>
            <a:custGeom>
              <a:avLst/>
              <a:gdLst>
                <a:gd name="T0" fmla="*/ 0 w 3024"/>
                <a:gd name="T1" fmla="*/ 0 h 3009"/>
                <a:gd name="T2" fmla="*/ 190 w 3024"/>
                <a:gd name="T3" fmla="*/ 11 h 3009"/>
                <a:gd name="T4" fmla="*/ 374 w 3024"/>
                <a:gd name="T5" fmla="*/ 32 h 3009"/>
                <a:gd name="T6" fmla="*/ 556 w 3024"/>
                <a:gd name="T7" fmla="*/ 64 h 3009"/>
                <a:gd name="T8" fmla="*/ 735 w 3024"/>
                <a:gd name="T9" fmla="*/ 105 h 3009"/>
                <a:gd name="T10" fmla="*/ 909 w 3024"/>
                <a:gd name="T11" fmla="*/ 158 h 3009"/>
                <a:gd name="T12" fmla="*/ 1078 w 3024"/>
                <a:gd name="T13" fmla="*/ 219 h 3009"/>
                <a:gd name="T14" fmla="*/ 1244 w 3024"/>
                <a:gd name="T15" fmla="*/ 293 h 3009"/>
                <a:gd name="T16" fmla="*/ 1403 w 3024"/>
                <a:gd name="T17" fmla="*/ 374 h 3009"/>
                <a:gd name="T18" fmla="*/ 1557 w 3024"/>
                <a:gd name="T19" fmla="*/ 462 h 3009"/>
                <a:gd name="T20" fmla="*/ 1706 w 3024"/>
                <a:gd name="T21" fmla="*/ 559 h 3009"/>
                <a:gd name="T22" fmla="*/ 1849 w 3024"/>
                <a:gd name="T23" fmla="*/ 666 h 3009"/>
                <a:gd name="T24" fmla="*/ 1984 w 3024"/>
                <a:gd name="T25" fmla="*/ 781 h 3009"/>
                <a:gd name="T26" fmla="*/ 2113 w 3024"/>
                <a:gd name="T27" fmla="*/ 901 h 3009"/>
                <a:gd name="T28" fmla="*/ 2235 w 3024"/>
                <a:gd name="T29" fmla="*/ 1031 h 3009"/>
                <a:gd name="T30" fmla="*/ 2350 w 3024"/>
                <a:gd name="T31" fmla="*/ 1166 h 3009"/>
                <a:gd name="T32" fmla="*/ 2457 w 3024"/>
                <a:gd name="T33" fmla="*/ 1307 h 3009"/>
                <a:gd name="T34" fmla="*/ 2555 w 3024"/>
                <a:gd name="T35" fmla="*/ 1455 h 3009"/>
                <a:gd name="T36" fmla="*/ 2645 w 3024"/>
                <a:gd name="T37" fmla="*/ 1609 h 3009"/>
                <a:gd name="T38" fmla="*/ 2726 w 3024"/>
                <a:gd name="T39" fmla="*/ 1767 h 3009"/>
                <a:gd name="T40" fmla="*/ 2799 w 3024"/>
                <a:gd name="T41" fmla="*/ 1932 h 3009"/>
                <a:gd name="T42" fmla="*/ 2861 w 3024"/>
                <a:gd name="T43" fmla="*/ 2101 h 3009"/>
                <a:gd name="T44" fmla="*/ 2915 w 3024"/>
                <a:gd name="T45" fmla="*/ 2276 h 3009"/>
                <a:gd name="T46" fmla="*/ 2959 w 3024"/>
                <a:gd name="T47" fmla="*/ 2453 h 3009"/>
                <a:gd name="T48" fmla="*/ 2990 w 3024"/>
                <a:gd name="T49" fmla="*/ 2635 h 3009"/>
                <a:gd name="T50" fmla="*/ 3013 w 3024"/>
                <a:gd name="T51" fmla="*/ 2821 h 3009"/>
                <a:gd name="T52" fmla="*/ 3024 w 3024"/>
                <a:gd name="T53" fmla="*/ 3009 h 3009"/>
                <a:gd name="T54" fmla="*/ 2320 w 3024"/>
                <a:gd name="T55" fmla="*/ 3009 h 3009"/>
                <a:gd name="T56" fmla="*/ 2309 w 3024"/>
                <a:gd name="T57" fmla="*/ 2847 h 3009"/>
                <a:gd name="T58" fmla="*/ 2286 w 3024"/>
                <a:gd name="T59" fmla="*/ 2687 h 3009"/>
                <a:gd name="T60" fmla="*/ 2254 w 3024"/>
                <a:gd name="T61" fmla="*/ 2531 h 3009"/>
                <a:gd name="T62" fmla="*/ 2211 w 3024"/>
                <a:gd name="T63" fmla="*/ 2379 h 3009"/>
                <a:gd name="T64" fmla="*/ 2160 w 3024"/>
                <a:gd name="T65" fmla="*/ 2233 h 3009"/>
                <a:gd name="T66" fmla="*/ 2098 w 3024"/>
                <a:gd name="T67" fmla="*/ 2088 h 3009"/>
                <a:gd name="T68" fmla="*/ 2029 w 3024"/>
                <a:gd name="T69" fmla="*/ 1951 h 3009"/>
                <a:gd name="T70" fmla="*/ 1950 w 3024"/>
                <a:gd name="T71" fmla="*/ 1818 h 3009"/>
                <a:gd name="T72" fmla="*/ 1864 w 3024"/>
                <a:gd name="T73" fmla="*/ 1690 h 3009"/>
                <a:gd name="T74" fmla="*/ 1770 w 3024"/>
                <a:gd name="T75" fmla="*/ 1570 h 3009"/>
                <a:gd name="T76" fmla="*/ 1668 w 3024"/>
                <a:gd name="T77" fmla="*/ 1455 h 3009"/>
                <a:gd name="T78" fmla="*/ 1559 w 3024"/>
                <a:gd name="T79" fmla="*/ 1346 h 3009"/>
                <a:gd name="T80" fmla="*/ 1445 w 3024"/>
                <a:gd name="T81" fmla="*/ 1245 h 3009"/>
                <a:gd name="T82" fmla="*/ 1323 w 3024"/>
                <a:gd name="T83" fmla="*/ 1151 h 3009"/>
                <a:gd name="T84" fmla="*/ 1195 w 3024"/>
                <a:gd name="T85" fmla="*/ 1067 h 3009"/>
                <a:gd name="T86" fmla="*/ 1062 w 3024"/>
                <a:gd name="T87" fmla="*/ 988 h 3009"/>
                <a:gd name="T88" fmla="*/ 923 w 3024"/>
                <a:gd name="T89" fmla="*/ 920 h 3009"/>
                <a:gd name="T90" fmla="*/ 780 w 3024"/>
                <a:gd name="T91" fmla="*/ 860 h 3009"/>
                <a:gd name="T92" fmla="*/ 631 w 3024"/>
                <a:gd name="T93" fmla="*/ 807 h 3009"/>
                <a:gd name="T94" fmla="*/ 479 w 3024"/>
                <a:gd name="T95" fmla="*/ 766 h 3009"/>
                <a:gd name="T96" fmla="*/ 323 w 3024"/>
                <a:gd name="T97" fmla="*/ 736 h 3009"/>
                <a:gd name="T98" fmla="*/ 164 w 3024"/>
                <a:gd name="T99" fmla="*/ 713 h 3009"/>
                <a:gd name="T100" fmla="*/ 0 w 3024"/>
                <a:gd name="T101" fmla="*/ 704 h 3009"/>
                <a:gd name="T102" fmla="*/ 0 w 3024"/>
                <a:gd name="T103" fmla="*/ 0 h 3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09">
                  <a:moveTo>
                    <a:pt x="0" y="0"/>
                  </a:moveTo>
                  <a:lnTo>
                    <a:pt x="190" y="11"/>
                  </a:lnTo>
                  <a:lnTo>
                    <a:pt x="374" y="32"/>
                  </a:lnTo>
                  <a:lnTo>
                    <a:pt x="556" y="64"/>
                  </a:lnTo>
                  <a:lnTo>
                    <a:pt x="735" y="105"/>
                  </a:lnTo>
                  <a:lnTo>
                    <a:pt x="909" y="158"/>
                  </a:lnTo>
                  <a:lnTo>
                    <a:pt x="1078" y="219"/>
                  </a:lnTo>
                  <a:lnTo>
                    <a:pt x="1244" y="293"/>
                  </a:lnTo>
                  <a:lnTo>
                    <a:pt x="1403" y="374"/>
                  </a:lnTo>
                  <a:lnTo>
                    <a:pt x="1557" y="462"/>
                  </a:lnTo>
                  <a:lnTo>
                    <a:pt x="1706" y="559"/>
                  </a:lnTo>
                  <a:lnTo>
                    <a:pt x="1849" y="666"/>
                  </a:lnTo>
                  <a:lnTo>
                    <a:pt x="1984" y="781"/>
                  </a:lnTo>
                  <a:lnTo>
                    <a:pt x="2113" y="901"/>
                  </a:lnTo>
                  <a:lnTo>
                    <a:pt x="2235" y="1031"/>
                  </a:lnTo>
                  <a:lnTo>
                    <a:pt x="2350" y="1166"/>
                  </a:lnTo>
                  <a:lnTo>
                    <a:pt x="2457" y="1307"/>
                  </a:lnTo>
                  <a:lnTo>
                    <a:pt x="2555" y="1455"/>
                  </a:lnTo>
                  <a:lnTo>
                    <a:pt x="2645" y="1609"/>
                  </a:lnTo>
                  <a:lnTo>
                    <a:pt x="2726" y="1767"/>
                  </a:lnTo>
                  <a:lnTo>
                    <a:pt x="2799" y="1932"/>
                  </a:lnTo>
                  <a:lnTo>
                    <a:pt x="2861" y="2101"/>
                  </a:lnTo>
                  <a:lnTo>
                    <a:pt x="2915" y="2276"/>
                  </a:lnTo>
                  <a:lnTo>
                    <a:pt x="2959" y="2453"/>
                  </a:lnTo>
                  <a:lnTo>
                    <a:pt x="2990" y="2635"/>
                  </a:lnTo>
                  <a:lnTo>
                    <a:pt x="3013" y="2821"/>
                  </a:lnTo>
                  <a:lnTo>
                    <a:pt x="3024" y="3009"/>
                  </a:lnTo>
                  <a:lnTo>
                    <a:pt x="2320" y="3009"/>
                  </a:lnTo>
                  <a:lnTo>
                    <a:pt x="2309" y="2847"/>
                  </a:lnTo>
                  <a:lnTo>
                    <a:pt x="2286" y="2687"/>
                  </a:lnTo>
                  <a:lnTo>
                    <a:pt x="2254" y="2531"/>
                  </a:lnTo>
                  <a:lnTo>
                    <a:pt x="2211" y="2379"/>
                  </a:lnTo>
                  <a:lnTo>
                    <a:pt x="2160" y="2233"/>
                  </a:lnTo>
                  <a:lnTo>
                    <a:pt x="2098" y="2088"/>
                  </a:lnTo>
                  <a:lnTo>
                    <a:pt x="2029" y="1951"/>
                  </a:lnTo>
                  <a:lnTo>
                    <a:pt x="1950" y="1818"/>
                  </a:lnTo>
                  <a:lnTo>
                    <a:pt x="1864" y="1690"/>
                  </a:lnTo>
                  <a:lnTo>
                    <a:pt x="1770" y="1570"/>
                  </a:lnTo>
                  <a:lnTo>
                    <a:pt x="1668" y="1455"/>
                  </a:lnTo>
                  <a:lnTo>
                    <a:pt x="1559" y="1346"/>
                  </a:lnTo>
                  <a:lnTo>
                    <a:pt x="1445" y="1245"/>
                  </a:lnTo>
                  <a:lnTo>
                    <a:pt x="1323" y="1151"/>
                  </a:lnTo>
                  <a:lnTo>
                    <a:pt x="1195" y="1067"/>
                  </a:lnTo>
                  <a:lnTo>
                    <a:pt x="1062" y="988"/>
                  </a:lnTo>
                  <a:lnTo>
                    <a:pt x="923" y="920"/>
                  </a:lnTo>
                  <a:lnTo>
                    <a:pt x="780" y="860"/>
                  </a:lnTo>
                  <a:lnTo>
                    <a:pt x="631" y="807"/>
                  </a:lnTo>
                  <a:lnTo>
                    <a:pt x="479" y="766"/>
                  </a:lnTo>
                  <a:lnTo>
                    <a:pt x="323" y="736"/>
                  </a:lnTo>
                  <a:lnTo>
                    <a:pt x="164" y="713"/>
                  </a:lnTo>
                  <a:lnTo>
                    <a:pt x="0" y="70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0F1D">
                <a:lumMod val="5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8" name="TextBox 24"/>
            <p:cNvSpPr txBox="1"/>
            <p:nvPr/>
          </p:nvSpPr>
          <p:spPr>
            <a:xfrm rot="2804123">
              <a:off x="4572402" y="3636597"/>
              <a:ext cx="719333" cy="239080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113" name="TextBox 31"/>
            <p:cNvSpPr txBox="1"/>
            <p:nvPr/>
          </p:nvSpPr>
          <p:spPr>
            <a:xfrm rot="2626806">
              <a:off x="4682372" y="2850037"/>
              <a:ext cx="1894690" cy="453475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CUENTA</a:t>
              </a:r>
              <a:r>
                <a:rPr kumimoji="0" lang="en-IN" sz="2000" b="1" i="0" u="none" strike="noStrike" kern="0" cap="none" spc="0" normalizeH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 PÚBLICA Y ADMINISTRACIÓN</a:t>
              </a:r>
              <a:endParaRPr kumimoji="0" lang="en-IN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0" name="TextBox 55"/>
            <p:cNvSpPr txBox="1"/>
            <p:nvPr/>
          </p:nvSpPr>
          <p:spPr>
            <a:xfrm rot="2526230">
              <a:off x="4863787" y="3071254"/>
              <a:ext cx="984653" cy="225426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 defTabSz="1218987"/>
              <a:r>
                <a:rPr lang="en-IN" sz="14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CUENTA PÚBLICA Y ADMINISTRACIÓN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1" name="TextBox 56"/>
            <p:cNvSpPr txBox="1"/>
            <p:nvPr/>
          </p:nvSpPr>
          <p:spPr>
            <a:xfrm rot="2526230">
              <a:off x="4777522" y="3262201"/>
              <a:ext cx="942816" cy="225426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 defTabSz="1218987"/>
              <a:r>
                <a:rPr lang="en-IN" sz="12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CUENTA PÚBLICA Y ADMINISTRACIÓN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e</a:t>
              </a:r>
            </a:p>
          </p:txBody>
        </p:sp>
        <p:sp>
          <p:nvSpPr>
            <p:cNvPr id="122" name="TextBox 57"/>
            <p:cNvSpPr txBox="1"/>
            <p:nvPr/>
          </p:nvSpPr>
          <p:spPr>
            <a:xfrm rot="2545539">
              <a:off x="4677621" y="3379494"/>
              <a:ext cx="801375" cy="225426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 defTabSz="1218987"/>
              <a:r>
                <a:rPr lang="en-IN" sz="11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CUENTA PÚBLICA Y ADMINISTRACIÓN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" name="Grupo 3"/>
          <p:cNvGrpSpPr/>
          <p:nvPr/>
        </p:nvGrpSpPr>
        <p:grpSpPr>
          <a:xfrm>
            <a:off x="1674473" y="4045529"/>
            <a:ext cx="2740718" cy="2270184"/>
            <a:chOff x="1674473" y="4045529"/>
            <a:chExt cx="2740718" cy="2270184"/>
          </a:xfrm>
        </p:grpSpPr>
        <p:sp>
          <p:nvSpPr>
            <p:cNvPr id="60" name="Google Shape;108;p15"/>
            <p:cNvSpPr/>
            <p:nvPr/>
          </p:nvSpPr>
          <p:spPr>
            <a:xfrm>
              <a:off x="2171707" y="4045529"/>
              <a:ext cx="437615" cy="1409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Metas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Google Shape;108;p15"/>
            <p:cNvSpPr/>
            <p:nvPr/>
          </p:nvSpPr>
          <p:spPr>
            <a:xfrm>
              <a:off x="2067071" y="4484767"/>
              <a:ext cx="646887" cy="137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Controles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Google Shape;108;p15"/>
            <p:cNvSpPr/>
            <p:nvPr/>
          </p:nvSpPr>
          <p:spPr>
            <a:xfrm>
              <a:off x="2114060" y="4705140"/>
              <a:ext cx="575310" cy="1855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Procesos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3" name="Google Shape;108;p15"/>
            <p:cNvSpPr/>
            <p:nvPr/>
          </p:nvSpPr>
          <p:spPr>
            <a:xfrm>
              <a:off x="1674473" y="5239718"/>
              <a:ext cx="1454483" cy="27289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MX"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Control Interno</a:t>
              </a:r>
              <a:endParaRPr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sp>
          <p:nvSpPr>
            <p:cNvPr id="90" name="Freeform 8"/>
            <p:cNvSpPr>
              <a:spLocks/>
            </p:cNvSpPr>
            <p:nvPr/>
          </p:nvSpPr>
          <p:spPr bwMode="auto">
            <a:xfrm>
              <a:off x="3023865" y="4199873"/>
              <a:ext cx="1391325" cy="1319810"/>
            </a:xfrm>
            <a:custGeom>
              <a:avLst/>
              <a:gdLst>
                <a:gd name="T0" fmla="*/ 0 w 1980"/>
                <a:gd name="T1" fmla="*/ 0 h 1993"/>
                <a:gd name="T2" fmla="*/ 295 w 1980"/>
                <a:gd name="T3" fmla="*/ 0 h 1993"/>
                <a:gd name="T4" fmla="*/ 306 w 1980"/>
                <a:gd name="T5" fmla="*/ 143 h 1993"/>
                <a:gd name="T6" fmla="*/ 329 w 1980"/>
                <a:gd name="T7" fmla="*/ 282 h 1993"/>
                <a:gd name="T8" fmla="*/ 361 w 1980"/>
                <a:gd name="T9" fmla="*/ 419 h 1993"/>
                <a:gd name="T10" fmla="*/ 404 w 1980"/>
                <a:gd name="T11" fmla="*/ 550 h 1993"/>
                <a:gd name="T12" fmla="*/ 457 w 1980"/>
                <a:gd name="T13" fmla="*/ 678 h 1993"/>
                <a:gd name="T14" fmla="*/ 519 w 1980"/>
                <a:gd name="T15" fmla="*/ 800 h 1993"/>
                <a:gd name="T16" fmla="*/ 590 w 1980"/>
                <a:gd name="T17" fmla="*/ 917 h 1993"/>
                <a:gd name="T18" fmla="*/ 671 w 1980"/>
                <a:gd name="T19" fmla="*/ 1026 h 1993"/>
                <a:gd name="T20" fmla="*/ 759 w 1980"/>
                <a:gd name="T21" fmla="*/ 1129 h 1993"/>
                <a:gd name="T22" fmla="*/ 855 w 1980"/>
                <a:gd name="T23" fmla="*/ 1225 h 1993"/>
                <a:gd name="T24" fmla="*/ 956 w 1980"/>
                <a:gd name="T25" fmla="*/ 1315 h 1993"/>
                <a:gd name="T26" fmla="*/ 1065 w 1980"/>
                <a:gd name="T27" fmla="*/ 1396 h 1993"/>
                <a:gd name="T28" fmla="*/ 1182 w 1980"/>
                <a:gd name="T29" fmla="*/ 1467 h 1993"/>
                <a:gd name="T30" fmla="*/ 1304 w 1980"/>
                <a:gd name="T31" fmla="*/ 1531 h 1993"/>
                <a:gd name="T32" fmla="*/ 1430 w 1980"/>
                <a:gd name="T33" fmla="*/ 1585 h 1993"/>
                <a:gd name="T34" fmla="*/ 1561 w 1980"/>
                <a:gd name="T35" fmla="*/ 1628 h 1993"/>
                <a:gd name="T36" fmla="*/ 1696 w 1980"/>
                <a:gd name="T37" fmla="*/ 1662 h 1993"/>
                <a:gd name="T38" fmla="*/ 1837 w 1980"/>
                <a:gd name="T39" fmla="*/ 1685 h 1993"/>
                <a:gd name="T40" fmla="*/ 1980 w 1980"/>
                <a:gd name="T41" fmla="*/ 1696 h 1993"/>
                <a:gd name="T42" fmla="*/ 1980 w 1980"/>
                <a:gd name="T43" fmla="*/ 1993 h 1993"/>
                <a:gd name="T44" fmla="*/ 1826 w 1980"/>
                <a:gd name="T45" fmla="*/ 1981 h 1993"/>
                <a:gd name="T46" fmla="*/ 1677 w 1980"/>
                <a:gd name="T47" fmla="*/ 1961 h 1993"/>
                <a:gd name="T48" fmla="*/ 1531 w 1980"/>
                <a:gd name="T49" fmla="*/ 1927 h 1993"/>
                <a:gd name="T50" fmla="*/ 1390 w 1980"/>
                <a:gd name="T51" fmla="*/ 1884 h 1993"/>
                <a:gd name="T52" fmla="*/ 1253 w 1980"/>
                <a:gd name="T53" fmla="*/ 1831 h 1993"/>
                <a:gd name="T54" fmla="*/ 1120 w 1980"/>
                <a:gd name="T55" fmla="*/ 1771 h 1993"/>
                <a:gd name="T56" fmla="*/ 994 w 1980"/>
                <a:gd name="T57" fmla="*/ 1700 h 1993"/>
                <a:gd name="T58" fmla="*/ 872 w 1980"/>
                <a:gd name="T59" fmla="*/ 1621 h 1993"/>
                <a:gd name="T60" fmla="*/ 757 w 1980"/>
                <a:gd name="T61" fmla="*/ 1533 h 1993"/>
                <a:gd name="T62" fmla="*/ 648 w 1980"/>
                <a:gd name="T63" fmla="*/ 1437 h 1993"/>
                <a:gd name="T64" fmla="*/ 547 w 1980"/>
                <a:gd name="T65" fmla="*/ 1335 h 1993"/>
                <a:gd name="T66" fmla="*/ 451 w 1980"/>
                <a:gd name="T67" fmla="*/ 1226 h 1993"/>
                <a:gd name="T68" fmla="*/ 365 w 1980"/>
                <a:gd name="T69" fmla="*/ 1110 h 1993"/>
                <a:gd name="T70" fmla="*/ 286 w 1980"/>
                <a:gd name="T71" fmla="*/ 988 h 1993"/>
                <a:gd name="T72" fmla="*/ 216 w 1980"/>
                <a:gd name="T73" fmla="*/ 860 h 1993"/>
                <a:gd name="T74" fmla="*/ 156 w 1980"/>
                <a:gd name="T75" fmla="*/ 729 h 1993"/>
                <a:gd name="T76" fmla="*/ 104 w 1980"/>
                <a:gd name="T77" fmla="*/ 590 h 1993"/>
                <a:gd name="T78" fmla="*/ 62 w 1980"/>
                <a:gd name="T79" fmla="*/ 449 h 1993"/>
                <a:gd name="T80" fmla="*/ 30 w 1980"/>
                <a:gd name="T81" fmla="*/ 302 h 1993"/>
                <a:gd name="T82" fmla="*/ 10 w 1980"/>
                <a:gd name="T83" fmla="*/ 152 h 1993"/>
                <a:gd name="T84" fmla="*/ 0 w 1980"/>
                <a:gd name="T85" fmla="*/ 0 h 1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93">
                  <a:moveTo>
                    <a:pt x="0" y="0"/>
                  </a:moveTo>
                  <a:lnTo>
                    <a:pt x="295" y="0"/>
                  </a:lnTo>
                  <a:lnTo>
                    <a:pt x="306" y="143"/>
                  </a:lnTo>
                  <a:lnTo>
                    <a:pt x="329" y="282"/>
                  </a:lnTo>
                  <a:lnTo>
                    <a:pt x="361" y="419"/>
                  </a:lnTo>
                  <a:lnTo>
                    <a:pt x="404" y="550"/>
                  </a:lnTo>
                  <a:lnTo>
                    <a:pt x="457" y="678"/>
                  </a:lnTo>
                  <a:lnTo>
                    <a:pt x="519" y="800"/>
                  </a:lnTo>
                  <a:lnTo>
                    <a:pt x="590" y="917"/>
                  </a:lnTo>
                  <a:lnTo>
                    <a:pt x="671" y="1026"/>
                  </a:lnTo>
                  <a:lnTo>
                    <a:pt x="759" y="1129"/>
                  </a:lnTo>
                  <a:lnTo>
                    <a:pt x="855" y="1225"/>
                  </a:lnTo>
                  <a:lnTo>
                    <a:pt x="956" y="1315"/>
                  </a:lnTo>
                  <a:lnTo>
                    <a:pt x="1065" y="1396"/>
                  </a:lnTo>
                  <a:lnTo>
                    <a:pt x="1182" y="1467"/>
                  </a:lnTo>
                  <a:lnTo>
                    <a:pt x="1304" y="1531"/>
                  </a:lnTo>
                  <a:lnTo>
                    <a:pt x="1430" y="1585"/>
                  </a:lnTo>
                  <a:lnTo>
                    <a:pt x="1561" y="1628"/>
                  </a:lnTo>
                  <a:lnTo>
                    <a:pt x="1696" y="1662"/>
                  </a:lnTo>
                  <a:lnTo>
                    <a:pt x="1837" y="1685"/>
                  </a:lnTo>
                  <a:lnTo>
                    <a:pt x="1980" y="1696"/>
                  </a:lnTo>
                  <a:lnTo>
                    <a:pt x="1980" y="1993"/>
                  </a:lnTo>
                  <a:lnTo>
                    <a:pt x="1826" y="1981"/>
                  </a:lnTo>
                  <a:lnTo>
                    <a:pt x="1677" y="1961"/>
                  </a:lnTo>
                  <a:lnTo>
                    <a:pt x="1531" y="1927"/>
                  </a:lnTo>
                  <a:lnTo>
                    <a:pt x="1390" y="1884"/>
                  </a:lnTo>
                  <a:lnTo>
                    <a:pt x="1253" y="1831"/>
                  </a:lnTo>
                  <a:lnTo>
                    <a:pt x="1120" y="1771"/>
                  </a:lnTo>
                  <a:lnTo>
                    <a:pt x="994" y="1700"/>
                  </a:lnTo>
                  <a:lnTo>
                    <a:pt x="872" y="1621"/>
                  </a:lnTo>
                  <a:lnTo>
                    <a:pt x="757" y="1533"/>
                  </a:lnTo>
                  <a:lnTo>
                    <a:pt x="648" y="1437"/>
                  </a:lnTo>
                  <a:lnTo>
                    <a:pt x="547" y="1335"/>
                  </a:lnTo>
                  <a:lnTo>
                    <a:pt x="451" y="1226"/>
                  </a:lnTo>
                  <a:lnTo>
                    <a:pt x="365" y="1110"/>
                  </a:lnTo>
                  <a:lnTo>
                    <a:pt x="286" y="988"/>
                  </a:lnTo>
                  <a:lnTo>
                    <a:pt x="216" y="860"/>
                  </a:lnTo>
                  <a:lnTo>
                    <a:pt x="156" y="729"/>
                  </a:lnTo>
                  <a:lnTo>
                    <a:pt x="104" y="590"/>
                  </a:lnTo>
                  <a:lnTo>
                    <a:pt x="62" y="449"/>
                  </a:lnTo>
                  <a:lnTo>
                    <a:pt x="30" y="302"/>
                  </a:lnTo>
                  <a:lnTo>
                    <a:pt x="10" y="1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3D01">
                <a:alpha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13"/>
            <p:cNvSpPr>
              <a:spLocks/>
            </p:cNvSpPr>
            <p:nvPr/>
          </p:nvSpPr>
          <p:spPr bwMode="auto">
            <a:xfrm>
              <a:off x="3250132" y="4199872"/>
              <a:ext cx="1165059" cy="1106468"/>
            </a:xfrm>
            <a:custGeom>
              <a:avLst/>
              <a:gdLst>
                <a:gd name="T0" fmla="*/ 0 w 1659"/>
                <a:gd name="T1" fmla="*/ 0 h 1672"/>
                <a:gd name="T2" fmla="*/ 276 w 1659"/>
                <a:gd name="T3" fmla="*/ 0 h 1672"/>
                <a:gd name="T4" fmla="*/ 288 w 1659"/>
                <a:gd name="T5" fmla="*/ 130 h 1672"/>
                <a:gd name="T6" fmla="*/ 310 w 1659"/>
                <a:gd name="T7" fmla="*/ 257 h 1672"/>
                <a:gd name="T8" fmla="*/ 344 w 1659"/>
                <a:gd name="T9" fmla="*/ 381 h 1672"/>
                <a:gd name="T10" fmla="*/ 387 w 1659"/>
                <a:gd name="T11" fmla="*/ 500 h 1672"/>
                <a:gd name="T12" fmla="*/ 442 w 1659"/>
                <a:gd name="T13" fmla="*/ 614 h 1672"/>
                <a:gd name="T14" fmla="*/ 504 w 1659"/>
                <a:gd name="T15" fmla="*/ 723 h 1672"/>
                <a:gd name="T16" fmla="*/ 575 w 1659"/>
                <a:gd name="T17" fmla="*/ 825 h 1672"/>
                <a:gd name="T18" fmla="*/ 654 w 1659"/>
                <a:gd name="T19" fmla="*/ 920 h 1672"/>
                <a:gd name="T20" fmla="*/ 742 w 1659"/>
                <a:gd name="T21" fmla="*/ 1009 h 1672"/>
                <a:gd name="T22" fmla="*/ 836 w 1659"/>
                <a:gd name="T23" fmla="*/ 1089 h 1672"/>
                <a:gd name="T24" fmla="*/ 938 w 1659"/>
                <a:gd name="T25" fmla="*/ 1161 h 1672"/>
                <a:gd name="T26" fmla="*/ 1047 w 1659"/>
                <a:gd name="T27" fmla="*/ 1225 h 1672"/>
                <a:gd name="T28" fmla="*/ 1159 w 1659"/>
                <a:gd name="T29" fmla="*/ 1279 h 1672"/>
                <a:gd name="T30" fmla="*/ 1278 w 1659"/>
                <a:gd name="T31" fmla="*/ 1324 h 1672"/>
                <a:gd name="T32" fmla="*/ 1400 w 1659"/>
                <a:gd name="T33" fmla="*/ 1358 h 1672"/>
                <a:gd name="T34" fmla="*/ 1527 w 1659"/>
                <a:gd name="T35" fmla="*/ 1382 h 1672"/>
                <a:gd name="T36" fmla="*/ 1659 w 1659"/>
                <a:gd name="T37" fmla="*/ 1394 h 1672"/>
                <a:gd name="T38" fmla="*/ 1659 w 1659"/>
                <a:gd name="T39" fmla="*/ 1672 h 1672"/>
                <a:gd name="T40" fmla="*/ 1518 w 1659"/>
                <a:gd name="T41" fmla="*/ 1660 h 1672"/>
                <a:gd name="T42" fmla="*/ 1379 w 1659"/>
                <a:gd name="T43" fmla="*/ 1638 h 1672"/>
                <a:gd name="T44" fmla="*/ 1246 w 1659"/>
                <a:gd name="T45" fmla="*/ 1604 h 1672"/>
                <a:gd name="T46" fmla="*/ 1116 w 1659"/>
                <a:gd name="T47" fmla="*/ 1561 h 1672"/>
                <a:gd name="T48" fmla="*/ 992 w 1659"/>
                <a:gd name="T49" fmla="*/ 1508 h 1672"/>
                <a:gd name="T50" fmla="*/ 872 w 1659"/>
                <a:gd name="T51" fmla="*/ 1444 h 1672"/>
                <a:gd name="T52" fmla="*/ 759 w 1659"/>
                <a:gd name="T53" fmla="*/ 1373 h 1672"/>
                <a:gd name="T54" fmla="*/ 650 w 1659"/>
                <a:gd name="T55" fmla="*/ 1294 h 1672"/>
                <a:gd name="T56" fmla="*/ 551 w 1659"/>
                <a:gd name="T57" fmla="*/ 1208 h 1672"/>
                <a:gd name="T58" fmla="*/ 457 w 1659"/>
                <a:gd name="T59" fmla="*/ 1112 h 1672"/>
                <a:gd name="T60" fmla="*/ 369 w 1659"/>
                <a:gd name="T61" fmla="*/ 1010 h 1672"/>
                <a:gd name="T62" fmla="*/ 292 w 1659"/>
                <a:gd name="T63" fmla="*/ 902 h 1672"/>
                <a:gd name="T64" fmla="*/ 220 w 1659"/>
                <a:gd name="T65" fmla="*/ 787 h 1672"/>
                <a:gd name="T66" fmla="*/ 158 w 1659"/>
                <a:gd name="T67" fmla="*/ 667 h 1672"/>
                <a:gd name="T68" fmla="*/ 107 w 1659"/>
                <a:gd name="T69" fmla="*/ 543 h 1672"/>
                <a:gd name="T70" fmla="*/ 64 w 1659"/>
                <a:gd name="T71" fmla="*/ 413 h 1672"/>
                <a:gd name="T72" fmla="*/ 32 w 1659"/>
                <a:gd name="T73" fmla="*/ 278 h 1672"/>
                <a:gd name="T74" fmla="*/ 10 w 1659"/>
                <a:gd name="T75" fmla="*/ 141 h 1672"/>
                <a:gd name="T76" fmla="*/ 0 w 1659"/>
                <a:gd name="T77" fmla="*/ 0 h 1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72">
                  <a:moveTo>
                    <a:pt x="0" y="0"/>
                  </a:moveTo>
                  <a:lnTo>
                    <a:pt x="276" y="0"/>
                  </a:lnTo>
                  <a:lnTo>
                    <a:pt x="288" y="130"/>
                  </a:lnTo>
                  <a:lnTo>
                    <a:pt x="310" y="257"/>
                  </a:lnTo>
                  <a:lnTo>
                    <a:pt x="344" y="381"/>
                  </a:lnTo>
                  <a:lnTo>
                    <a:pt x="387" y="500"/>
                  </a:lnTo>
                  <a:lnTo>
                    <a:pt x="442" y="614"/>
                  </a:lnTo>
                  <a:lnTo>
                    <a:pt x="504" y="723"/>
                  </a:lnTo>
                  <a:lnTo>
                    <a:pt x="575" y="825"/>
                  </a:lnTo>
                  <a:lnTo>
                    <a:pt x="654" y="920"/>
                  </a:lnTo>
                  <a:lnTo>
                    <a:pt x="742" y="1009"/>
                  </a:lnTo>
                  <a:lnTo>
                    <a:pt x="836" y="1089"/>
                  </a:lnTo>
                  <a:lnTo>
                    <a:pt x="938" y="1161"/>
                  </a:lnTo>
                  <a:lnTo>
                    <a:pt x="1047" y="1225"/>
                  </a:lnTo>
                  <a:lnTo>
                    <a:pt x="1159" y="1279"/>
                  </a:lnTo>
                  <a:lnTo>
                    <a:pt x="1278" y="1324"/>
                  </a:lnTo>
                  <a:lnTo>
                    <a:pt x="1400" y="1358"/>
                  </a:lnTo>
                  <a:lnTo>
                    <a:pt x="1527" y="1382"/>
                  </a:lnTo>
                  <a:lnTo>
                    <a:pt x="1659" y="1394"/>
                  </a:lnTo>
                  <a:lnTo>
                    <a:pt x="1659" y="1672"/>
                  </a:lnTo>
                  <a:lnTo>
                    <a:pt x="1518" y="1660"/>
                  </a:lnTo>
                  <a:lnTo>
                    <a:pt x="1379" y="1638"/>
                  </a:lnTo>
                  <a:lnTo>
                    <a:pt x="1246" y="1604"/>
                  </a:lnTo>
                  <a:lnTo>
                    <a:pt x="1116" y="1561"/>
                  </a:lnTo>
                  <a:lnTo>
                    <a:pt x="992" y="1508"/>
                  </a:lnTo>
                  <a:lnTo>
                    <a:pt x="872" y="1444"/>
                  </a:lnTo>
                  <a:lnTo>
                    <a:pt x="759" y="1373"/>
                  </a:lnTo>
                  <a:lnTo>
                    <a:pt x="650" y="1294"/>
                  </a:lnTo>
                  <a:lnTo>
                    <a:pt x="551" y="1208"/>
                  </a:lnTo>
                  <a:lnTo>
                    <a:pt x="457" y="1112"/>
                  </a:lnTo>
                  <a:lnTo>
                    <a:pt x="369" y="1010"/>
                  </a:lnTo>
                  <a:lnTo>
                    <a:pt x="292" y="902"/>
                  </a:lnTo>
                  <a:lnTo>
                    <a:pt x="220" y="787"/>
                  </a:lnTo>
                  <a:lnTo>
                    <a:pt x="158" y="667"/>
                  </a:lnTo>
                  <a:lnTo>
                    <a:pt x="107" y="543"/>
                  </a:lnTo>
                  <a:lnTo>
                    <a:pt x="64" y="413"/>
                  </a:lnTo>
                  <a:lnTo>
                    <a:pt x="32" y="278"/>
                  </a:lnTo>
                  <a:lnTo>
                    <a:pt x="10" y="1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0F1D">
                <a:lumMod val="20000"/>
                <a:lumOff val="80000"/>
                <a:alpha val="2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8" name="Freeform 16"/>
            <p:cNvSpPr>
              <a:spLocks/>
            </p:cNvSpPr>
            <p:nvPr/>
          </p:nvSpPr>
          <p:spPr bwMode="auto">
            <a:xfrm>
              <a:off x="2801816" y="4199873"/>
              <a:ext cx="1613375" cy="1529179"/>
            </a:xfrm>
            <a:custGeom>
              <a:avLst/>
              <a:gdLst>
                <a:gd name="T0" fmla="*/ 0 w 2295"/>
                <a:gd name="T1" fmla="*/ 0 h 2308"/>
                <a:gd name="T2" fmla="*/ 289 w 2295"/>
                <a:gd name="T3" fmla="*/ 0 h 2308"/>
                <a:gd name="T4" fmla="*/ 300 w 2295"/>
                <a:gd name="T5" fmla="*/ 154 h 2308"/>
                <a:gd name="T6" fmla="*/ 321 w 2295"/>
                <a:gd name="T7" fmla="*/ 306 h 2308"/>
                <a:gd name="T8" fmla="*/ 353 w 2295"/>
                <a:gd name="T9" fmla="*/ 455 h 2308"/>
                <a:gd name="T10" fmla="*/ 394 w 2295"/>
                <a:gd name="T11" fmla="*/ 597 h 2308"/>
                <a:gd name="T12" fmla="*/ 447 w 2295"/>
                <a:gd name="T13" fmla="*/ 738 h 2308"/>
                <a:gd name="T14" fmla="*/ 509 w 2295"/>
                <a:gd name="T15" fmla="*/ 871 h 2308"/>
                <a:gd name="T16" fmla="*/ 580 w 2295"/>
                <a:gd name="T17" fmla="*/ 1001 h 2308"/>
                <a:gd name="T18" fmla="*/ 659 w 2295"/>
                <a:gd name="T19" fmla="*/ 1125 h 2308"/>
                <a:gd name="T20" fmla="*/ 747 w 2295"/>
                <a:gd name="T21" fmla="*/ 1241 h 2308"/>
                <a:gd name="T22" fmla="*/ 843 w 2295"/>
                <a:gd name="T23" fmla="*/ 1352 h 2308"/>
                <a:gd name="T24" fmla="*/ 946 w 2295"/>
                <a:gd name="T25" fmla="*/ 1456 h 2308"/>
                <a:gd name="T26" fmla="*/ 1055 w 2295"/>
                <a:gd name="T27" fmla="*/ 1553 h 2308"/>
                <a:gd name="T28" fmla="*/ 1172 w 2295"/>
                <a:gd name="T29" fmla="*/ 1642 h 2308"/>
                <a:gd name="T30" fmla="*/ 1296 w 2295"/>
                <a:gd name="T31" fmla="*/ 1720 h 2308"/>
                <a:gd name="T32" fmla="*/ 1423 w 2295"/>
                <a:gd name="T33" fmla="*/ 1794 h 2308"/>
                <a:gd name="T34" fmla="*/ 1559 w 2295"/>
                <a:gd name="T35" fmla="*/ 1856 h 2308"/>
                <a:gd name="T36" fmla="*/ 1698 w 2295"/>
                <a:gd name="T37" fmla="*/ 1908 h 2308"/>
                <a:gd name="T38" fmla="*/ 1840 w 2295"/>
                <a:gd name="T39" fmla="*/ 1951 h 2308"/>
                <a:gd name="T40" fmla="*/ 1989 w 2295"/>
                <a:gd name="T41" fmla="*/ 1985 h 2308"/>
                <a:gd name="T42" fmla="*/ 2139 w 2295"/>
                <a:gd name="T43" fmla="*/ 2008 h 2308"/>
                <a:gd name="T44" fmla="*/ 2295 w 2295"/>
                <a:gd name="T45" fmla="*/ 2019 h 2308"/>
                <a:gd name="T46" fmla="*/ 2295 w 2295"/>
                <a:gd name="T47" fmla="*/ 2308 h 2308"/>
                <a:gd name="T48" fmla="*/ 2131 w 2295"/>
                <a:gd name="T49" fmla="*/ 2297 h 2308"/>
                <a:gd name="T50" fmla="*/ 1974 w 2295"/>
                <a:gd name="T51" fmla="*/ 2276 h 2308"/>
                <a:gd name="T52" fmla="*/ 1818 w 2295"/>
                <a:gd name="T53" fmla="*/ 2244 h 2308"/>
                <a:gd name="T54" fmla="*/ 1666 w 2295"/>
                <a:gd name="T55" fmla="*/ 2203 h 2308"/>
                <a:gd name="T56" fmla="*/ 1519 w 2295"/>
                <a:gd name="T57" fmla="*/ 2152 h 2308"/>
                <a:gd name="T58" fmla="*/ 1376 w 2295"/>
                <a:gd name="T59" fmla="*/ 2092 h 2308"/>
                <a:gd name="T60" fmla="*/ 1237 w 2295"/>
                <a:gd name="T61" fmla="*/ 2023 h 2308"/>
                <a:gd name="T62" fmla="*/ 1106 w 2295"/>
                <a:gd name="T63" fmla="*/ 1944 h 2308"/>
                <a:gd name="T64" fmla="*/ 978 w 2295"/>
                <a:gd name="T65" fmla="*/ 1859 h 2308"/>
                <a:gd name="T66" fmla="*/ 858 w 2295"/>
                <a:gd name="T67" fmla="*/ 1765 h 2308"/>
                <a:gd name="T68" fmla="*/ 743 w 2295"/>
                <a:gd name="T69" fmla="*/ 1664 h 2308"/>
                <a:gd name="T70" fmla="*/ 635 w 2295"/>
                <a:gd name="T71" fmla="*/ 1555 h 2308"/>
                <a:gd name="T72" fmla="*/ 535 w 2295"/>
                <a:gd name="T73" fmla="*/ 1441 h 2308"/>
                <a:gd name="T74" fmla="*/ 441 w 2295"/>
                <a:gd name="T75" fmla="*/ 1318 h 2308"/>
                <a:gd name="T76" fmla="*/ 357 w 2295"/>
                <a:gd name="T77" fmla="*/ 1191 h 2308"/>
                <a:gd name="T78" fmla="*/ 280 w 2295"/>
                <a:gd name="T79" fmla="*/ 1057 h 2308"/>
                <a:gd name="T80" fmla="*/ 210 w 2295"/>
                <a:gd name="T81" fmla="*/ 920 h 2308"/>
                <a:gd name="T82" fmla="*/ 150 w 2295"/>
                <a:gd name="T83" fmla="*/ 776 h 2308"/>
                <a:gd name="T84" fmla="*/ 101 w 2295"/>
                <a:gd name="T85" fmla="*/ 629 h 2308"/>
                <a:gd name="T86" fmla="*/ 60 w 2295"/>
                <a:gd name="T87" fmla="*/ 477 h 2308"/>
                <a:gd name="T88" fmla="*/ 30 w 2295"/>
                <a:gd name="T89" fmla="*/ 321 h 2308"/>
                <a:gd name="T90" fmla="*/ 9 w 2295"/>
                <a:gd name="T91" fmla="*/ 162 h 2308"/>
                <a:gd name="T92" fmla="*/ 0 w 2295"/>
                <a:gd name="T93" fmla="*/ 0 h 2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5" h="2308">
                  <a:moveTo>
                    <a:pt x="0" y="0"/>
                  </a:moveTo>
                  <a:lnTo>
                    <a:pt x="289" y="0"/>
                  </a:lnTo>
                  <a:lnTo>
                    <a:pt x="300" y="154"/>
                  </a:lnTo>
                  <a:lnTo>
                    <a:pt x="321" y="306"/>
                  </a:lnTo>
                  <a:lnTo>
                    <a:pt x="353" y="455"/>
                  </a:lnTo>
                  <a:lnTo>
                    <a:pt x="394" y="597"/>
                  </a:lnTo>
                  <a:lnTo>
                    <a:pt x="447" y="738"/>
                  </a:lnTo>
                  <a:lnTo>
                    <a:pt x="509" y="871"/>
                  </a:lnTo>
                  <a:lnTo>
                    <a:pt x="580" y="1001"/>
                  </a:lnTo>
                  <a:lnTo>
                    <a:pt x="659" y="1125"/>
                  </a:lnTo>
                  <a:lnTo>
                    <a:pt x="747" y="1241"/>
                  </a:lnTo>
                  <a:lnTo>
                    <a:pt x="843" y="1352"/>
                  </a:lnTo>
                  <a:lnTo>
                    <a:pt x="946" y="1456"/>
                  </a:lnTo>
                  <a:lnTo>
                    <a:pt x="1055" y="1553"/>
                  </a:lnTo>
                  <a:lnTo>
                    <a:pt x="1172" y="1642"/>
                  </a:lnTo>
                  <a:lnTo>
                    <a:pt x="1296" y="1720"/>
                  </a:lnTo>
                  <a:lnTo>
                    <a:pt x="1423" y="1794"/>
                  </a:lnTo>
                  <a:lnTo>
                    <a:pt x="1559" y="1856"/>
                  </a:lnTo>
                  <a:lnTo>
                    <a:pt x="1698" y="1908"/>
                  </a:lnTo>
                  <a:lnTo>
                    <a:pt x="1840" y="1951"/>
                  </a:lnTo>
                  <a:lnTo>
                    <a:pt x="1989" y="1985"/>
                  </a:lnTo>
                  <a:lnTo>
                    <a:pt x="2139" y="2008"/>
                  </a:lnTo>
                  <a:lnTo>
                    <a:pt x="2295" y="2019"/>
                  </a:lnTo>
                  <a:lnTo>
                    <a:pt x="2295" y="2308"/>
                  </a:lnTo>
                  <a:lnTo>
                    <a:pt x="2131" y="2297"/>
                  </a:lnTo>
                  <a:lnTo>
                    <a:pt x="1974" y="2276"/>
                  </a:lnTo>
                  <a:lnTo>
                    <a:pt x="1818" y="2244"/>
                  </a:lnTo>
                  <a:lnTo>
                    <a:pt x="1666" y="2203"/>
                  </a:lnTo>
                  <a:lnTo>
                    <a:pt x="1519" y="2152"/>
                  </a:lnTo>
                  <a:lnTo>
                    <a:pt x="1376" y="2092"/>
                  </a:lnTo>
                  <a:lnTo>
                    <a:pt x="1237" y="2023"/>
                  </a:lnTo>
                  <a:lnTo>
                    <a:pt x="1106" y="1944"/>
                  </a:lnTo>
                  <a:lnTo>
                    <a:pt x="978" y="1859"/>
                  </a:lnTo>
                  <a:lnTo>
                    <a:pt x="858" y="1765"/>
                  </a:lnTo>
                  <a:lnTo>
                    <a:pt x="743" y="1664"/>
                  </a:lnTo>
                  <a:lnTo>
                    <a:pt x="635" y="1555"/>
                  </a:lnTo>
                  <a:lnTo>
                    <a:pt x="535" y="1441"/>
                  </a:lnTo>
                  <a:lnTo>
                    <a:pt x="441" y="1318"/>
                  </a:lnTo>
                  <a:lnTo>
                    <a:pt x="357" y="1191"/>
                  </a:lnTo>
                  <a:lnTo>
                    <a:pt x="280" y="1057"/>
                  </a:lnTo>
                  <a:lnTo>
                    <a:pt x="210" y="920"/>
                  </a:lnTo>
                  <a:lnTo>
                    <a:pt x="150" y="776"/>
                  </a:lnTo>
                  <a:lnTo>
                    <a:pt x="101" y="629"/>
                  </a:lnTo>
                  <a:lnTo>
                    <a:pt x="60" y="477"/>
                  </a:lnTo>
                  <a:lnTo>
                    <a:pt x="30" y="321"/>
                  </a:lnTo>
                  <a:lnTo>
                    <a:pt x="9" y="1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7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2" name="Freeform 20"/>
            <p:cNvSpPr>
              <a:spLocks/>
            </p:cNvSpPr>
            <p:nvPr/>
          </p:nvSpPr>
          <p:spPr bwMode="auto">
            <a:xfrm>
              <a:off x="2290258" y="4199872"/>
              <a:ext cx="2124932" cy="2011519"/>
            </a:xfrm>
            <a:custGeom>
              <a:avLst/>
              <a:gdLst>
                <a:gd name="T0" fmla="*/ 0 w 3024"/>
                <a:gd name="T1" fmla="*/ 0 h 3037"/>
                <a:gd name="T2" fmla="*/ 702 w 3024"/>
                <a:gd name="T3" fmla="*/ 0 h 3037"/>
                <a:gd name="T4" fmla="*/ 714 w 3024"/>
                <a:gd name="T5" fmla="*/ 163 h 3037"/>
                <a:gd name="T6" fmla="*/ 732 w 3024"/>
                <a:gd name="T7" fmla="*/ 325 h 3037"/>
                <a:gd name="T8" fmla="*/ 764 w 3024"/>
                <a:gd name="T9" fmla="*/ 481 h 3037"/>
                <a:gd name="T10" fmla="*/ 806 w 3024"/>
                <a:gd name="T11" fmla="*/ 635 h 3037"/>
                <a:gd name="T12" fmla="*/ 856 w 3024"/>
                <a:gd name="T13" fmla="*/ 785 h 3037"/>
                <a:gd name="T14" fmla="*/ 917 w 3024"/>
                <a:gd name="T15" fmla="*/ 930 h 3037"/>
                <a:gd name="T16" fmla="*/ 986 w 3024"/>
                <a:gd name="T17" fmla="*/ 1069 h 3037"/>
                <a:gd name="T18" fmla="*/ 1063 w 3024"/>
                <a:gd name="T19" fmla="*/ 1204 h 3037"/>
                <a:gd name="T20" fmla="*/ 1149 w 3024"/>
                <a:gd name="T21" fmla="*/ 1334 h 3037"/>
                <a:gd name="T22" fmla="*/ 1243 w 3024"/>
                <a:gd name="T23" fmla="*/ 1456 h 3037"/>
                <a:gd name="T24" fmla="*/ 1347 w 3024"/>
                <a:gd name="T25" fmla="*/ 1572 h 3037"/>
                <a:gd name="T26" fmla="*/ 1456 w 3024"/>
                <a:gd name="T27" fmla="*/ 1681 h 3037"/>
                <a:gd name="T28" fmla="*/ 1570 w 3024"/>
                <a:gd name="T29" fmla="*/ 1784 h 3037"/>
                <a:gd name="T30" fmla="*/ 1692 w 3024"/>
                <a:gd name="T31" fmla="*/ 1878 h 3037"/>
                <a:gd name="T32" fmla="*/ 1822 w 3024"/>
                <a:gd name="T33" fmla="*/ 1966 h 3037"/>
                <a:gd name="T34" fmla="*/ 1955 w 3024"/>
                <a:gd name="T35" fmla="*/ 2045 h 3037"/>
                <a:gd name="T36" fmla="*/ 2094 w 3024"/>
                <a:gd name="T37" fmla="*/ 2115 h 3037"/>
                <a:gd name="T38" fmla="*/ 2239 w 3024"/>
                <a:gd name="T39" fmla="*/ 2177 h 3037"/>
                <a:gd name="T40" fmla="*/ 2389 w 3024"/>
                <a:gd name="T41" fmla="*/ 2228 h 3037"/>
                <a:gd name="T42" fmla="*/ 2541 w 3024"/>
                <a:gd name="T43" fmla="*/ 2269 h 3037"/>
                <a:gd name="T44" fmla="*/ 2699 w 3024"/>
                <a:gd name="T45" fmla="*/ 2301 h 3037"/>
                <a:gd name="T46" fmla="*/ 2859 w 3024"/>
                <a:gd name="T47" fmla="*/ 2323 h 3037"/>
                <a:gd name="T48" fmla="*/ 3024 w 3024"/>
                <a:gd name="T49" fmla="*/ 2333 h 3037"/>
                <a:gd name="T50" fmla="*/ 3024 w 3024"/>
                <a:gd name="T51" fmla="*/ 3037 h 3037"/>
                <a:gd name="T52" fmla="*/ 2834 w 3024"/>
                <a:gd name="T53" fmla="*/ 3028 h 3037"/>
                <a:gd name="T54" fmla="*/ 2646 w 3024"/>
                <a:gd name="T55" fmla="*/ 3005 h 3037"/>
                <a:gd name="T56" fmla="*/ 2464 w 3024"/>
                <a:gd name="T57" fmla="*/ 2973 h 3037"/>
                <a:gd name="T58" fmla="*/ 2284 w 3024"/>
                <a:gd name="T59" fmla="*/ 2930 h 3037"/>
                <a:gd name="T60" fmla="*/ 2109 w 3024"/>
                <a:gd name="T61" fmla="*/ 2877 h 3037"/>
                <a:gd name="T62" fmla="*/ 1940 w 3024"/>
                <a:gd name="T63" fmla="*/ 2815 h 3037"/>
                <a:gd name="T64" fmla="*/ 1773 w 3024"/>
                <a:gd name="T65" fmla="*/ 2742 h 3037"/>
                <a:gd name="T66" fmla="*/ 1613 w 3024"/>
                <a:gd name="T67" fmla="*/ 2661 h 3037"/>
                <a:gd name="T68" fmla="*/ 1459 w 3024"/>
                <a:gd name="T69" fmla="*/ 2569 h 3037"/>
                <a:gd name="T70" fmla="*/ 1309 w 3024"/>
                <a:gd name="T71" fmla="*/ 2472 h 3037"/>
                <a:gd name="T72" fmla="*/ 1166 w 3024"/>
                <a:gd name="T73" fmla="*/ 2365 h 3037"/>
                <a:gd name="T74" fmla="*/ 1031 w 3024"/>
                <a:gd name="T75" fmla="*/ 2248 h 3037"/>
                <a:gd name="T76" fmla="*/ 902 w 3024"/>
                <a:gd name="T77" fmla="*/ 2126 h 3037"/>
                <a:gd name="T78" fmla="*/ 779 w 3024"/>
                <a:gd name="T79" fmla="*/ 1997 h 3037"/>
                <a:gd name="T80" fmla="*/ 665 w 3024"/>
                <a:gd name="T81" fmla="*/ 1859 h 3037"/>
                <a:gd name="T82" fmla="*/ 558 w 3024"/>
                <a:gd name="T83" fmla="*/ 1717 h 3037"/>
                <a:gd name="T84" fmla="*/ 460 w 3024"/>
                <a:gd name="T85" fmla="*/ 1566 h 3037"/>
                <a:gd name="T86" fmla="*/ 370 w 3024"/>
                <a:gd name="T87" fmla="*/ 1412 h 3037"/>
                <a:gd name="T88" fmla="*/ 289 w 3024"/>
                <a:gd name="T89" fmla="*/ 1251 h 3037"/>
                <a:gd name="T90" fmla="*/ 218 w 3024"/>
                <a:gd name="T91" fmla="*/ 1086 h 3037"/>
                <a:gd name="T92" fmla="*/ 156 w 3024"/>
                <a:gd name="T93" fmla="*/ 915 h 3037"/>
                <a:gd name="T94" fmla="*/ 103 w 3024"/>
                <a:gd name="T95" fmla="*/ 738 h 3037"/>
                <a:gd name="T96" fmla="*/ 62 w 3024"/>
                <a:gd name="T97" fmla="*/ 560 h 3037"/>
                <a:gd name="T98" fmla="*/ 30 w 3024"/>
                <a:gd name="T99" fmla="*/ 376 h 3037"/>
                <a:gd name="T100" fmla="*/ 9 w 3024"/>
                <a:gd name="T101" fmla="*/ 190 h 3037"/>
                <a:gd name="T102" fmla="*/ 0 w 3024"/>
                <a:gd name="T103" fmla="*/ 0 h 3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37">
                  <a:moveTo>
                    <a:pt x="0" y="0"/>
                  </a:moveTo>
                  <a:lnTo>
                    <a:pt x="702" y="0"/>
                  </a:lnTo>
                  <a:lnTo>
                    <a:pt x="714" y="163"/>
                  </a:lnTo>
                  <a:lnTo>
                    <a:pt x="732" y="325"/>
                  </a:lnTo>
                  <a:lnTo>
                    <a:pt x="764" y="481"/>
                  </a:lnTo>
                  <a:lnTo>
                    <a:pt x="806" y="635"/>
                  </a:lnTo>
                  <a:lnTo>
                    <a:pt x="856" y="785"/>
                  </a:lnTo>
                  <a:lnTo>
                    <a:pt x="917" y="930"/>
                  </a:lnTo>
                  <a:lnTo>
                    <a:pt x="986" y="1069"/>
                  </a:lnTo>
                  <a:lnTo>
                    <a:pt x="1063" y="1204"/>
                  </a:lnTo>
                  <a:lnTo>
                    <a:pt x="1149" y="1334"/>
                  </a:lnTo>
                  <a:lnTo>
                    <a:pt x="1243" y="1456"/>
                  </a:lnTo>
                  <a:lnTo>
                    <a:pt x="1347" y="1572"/>
                  </a:lnTo>
                  <a:lnTo>
                    <a:pt x="1456" y="1681"/>
                  </a:lnTo>
                  <a:lnTo>
                    <a:pt x="1570" y="1784"/>
                  </a:lnTo>
                  <a:lnTo>
                    <a:pt x="1692" y="1878"/>
                  </a:lnTo>
                  <a:lnTo>
                    <a:pt x="1822" y="1966"/>
                  </a:lnTo>
                  <a:lnTo>
                    <a:pt x="1955" y="2045"/>
                  </a:lnTo>
                  <a:lnTo>
                    <a:pt x="2094" y="2115"/>
                  </a:lnTo>
                  <a:lnTo>
                    <a:pt x="2239" y="2177"/>
                  </a:lnTo>
                  <a:lnTo>
                    <a:pt x="2389" y="2228"/>
                  </a:lnTo>
                  <a:lnTo>
                    <a:pt x="2541" y="2269"/>
                  </a:lnTo>
                  <a:lnTo>
                    <a:pt x="2699" y="2301"/>
                  </a:lnTo>
                  <a:lnTo>
                    <a:pt x="2859" y="2323"/>
                  </a:lnTo>
                  <a:lnTo>
                    <a:pt x="3024" y="2333"/>
                  </a:lnTo>
                  <a:lnTo>
                    <a:pt x="3024" y="3037"/>
                  </a:lnTo>
                  <a:lnTo>
                    <a:pt x="2834" y="3028"/>
                  </a:lnTo>
                  <a:lnTo>
                    <a:pt x="2646" y="3005"/>
                  </a:lnTo>
                  <a:lnTo>
                    <a:pt x="2464" y="2973"/>
                  </a:lnTo>
                  <a:lnTo>
                    <a:pt x="2284" y="2930"/>
                  </a:lnTo>
                  <a:lnTo>
                    <a:pt x="2109" y="2877"/>
                  </a:lnTo>
                  <a:lnTo>
                    <a:pt x="1940" y="2815"/>
                  </a:lnTo>
                  <a:lnTo>
                    <a:pt x="1773" y="2742"/>
                  </a:lnTo>
                  <a:lnTo>
                    <a:pt x="1613" y="2661"/>
                  </a:lnTo>
                  <a:lnTo>
                    <a:pt x="1459" y="2569"/>
                  </a:lnTo>
                  <a:lnTo>
                    <a:pt x="1309" y="2472"/>
                  </a:lnTo>
                  <a:lnTo>
                    <a:pt x="1166" y="2365"/>
                  </a:lnTo>
                  <a:lnTo>
                    <a:pt x="1031" y="2248"/>
                  </a:lnTo>
                  <a:lnTo>
                    <a:pt x="902" y="2126"/>
                  </a:lnTo>
                  <a:lnTo>
                    <a:pt x="779" y="1997"/>
                  </a:lnTo>
                  <a:lnTo>
                    <a:pt x="665" y="1859"/>
                  </a:lnTo>
                  <a:lnTo>
                    <a:pt x="558" y="1717"/>
                  </a:lnTo>
                  <a:lnTo>
                    <a:pt x="460" y="1566"/>
                  </a:lnTo>
                  <a:lnTo>
                    <a:pt x="370" y="1412"/>
                  </a:lnTo>
                  <a:lnTo>
                    <a:pt x="289" y="1251"/>
                  </a:lnTo>
                  <a:lnTo>
                    <a:pt x="218" y="1086"/>
                  </a:lnTo>
                  <a:lnTo>
                    <a:pt x="156" y="915"/>
                  </a:lnTo>
                  <a:lnTo>
                    <a:pt x="103" y="738"/>
                  </a:lnTo>
                  <a:lnTo>
                    <a:pt x="62" y="560"/>
                  </a:lnTo>
                  <a:lnTo>
                    <a:pt x="30" y="376"/>
                  </a:lnTo>
                  <a:lnTo>
                    <a:pt x="9" y="1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0" name="TextBox 27"/>
            <p:cNvSpPr txBox="1"/>
            <p:nvPr/>
          </p:nvSpPr>
          <p:spPr>
            <a:xfrm rot="2859492">
              <a:off x="3615217" y="4476600"/>
              <a:ext cx="719333" cy="239080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</a:p>
          </p:txBody>
        </p:sp>
        <p:sp>
          <p:nvSpPr>
            <p:cNvPr id="114" name="TextBox 32"/>
            <p:cNvSpPr txBox="1"/>
            <p:nvPr/>
          </p:nvSpPr>
          <p:spPr>
            <a:xfrm rot="2807380">
              <a:off x="2174177" y="5026193"/>
              <a:ext cx="2126915" cy="452126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 defTabSz="1218987"/>
              <a:r>
                <a:rPr lang="en-IN" sz="16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TRANSPARENCIA E INTEGRIDAD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5" name="TextBox 37"/>
            <p:cNvSpPr txBox="1"/>
            <p:nvPr/>
          </p:nvSpPr>
          <p:spPr>
            <a:xfrm rot="2859492">
              <a:off x="2906031" y="4951268"/>
              <a:ext cx="928415" cy="239080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 defTabSz="1218987"/>
              <a:r>
                <a:rPr lang="en-IN" sz="14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TRANSPARENCIA E INTEGRIDAD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3" name="TextBox 36"/>
            <p:cNvSpPr txBox="1"/>
            <p:nvPr/>
          </p:nvSpPr>
          <p:spPr>
            <a:xfrm rot="2859492">
              <a:off x="3099743" y="4818631"/>
              <a:ext cx="888968" cy="239080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 defTabSz="1218987"/>
              <a:r>
                <a:rPr lang="en-IN" sz="12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TRANSPARENCIA E INTEGRIDAD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4" name="TextBox 35"/>
            <p:cNvSpPr txBox="1"/>
            <p:nvPr/>
          </p:nvSpPr>
          <p:spPr>
            <a:xfrm rot="2859492">
              <a:off x="3336712" y="4685995"/>
              <a:ext cx="755605" cy="239080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 defTabSz="1218987"/>
              <a:r>
                <a:rPr lang="en-IN" sz="11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TRANSPARENCIA E INTEGRIDAD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upo 4"/>
          <p:cNvGrpSpPr/>
          <p:nvPr/>
        </p:nvGrpSpPr>
        <p:grpSpPr>
          <a:xfrm>
            <a:off x="4516378" y="4199872"/>
            <a:ext cx="2124932" cy="2011519"/>
            <a:chOff x="4516378" y="4199872"/>
            <a:chExt cx="2124932" cy="2011519"/>
          </a:xfrm>
        </p:grpSpPr>
        <p:sp>
          <p:nvSpPr>
            <p:cNvPr id="93" name="Freeform 11"/>
            <p:cNvSpPr>
              <a:spLocks/>
            </p:cNvSpPr>
            <p:nvPr/>
          </p:nvSpPr>
          <p:spPr bwMode="auto">
            <a:xfrm>
              <a:off x="4516378" y="4199873"/>
              <a:ext cx="1391325" cy="1319810"/>
            </a:xfrm>
            <a:custGeom>
              <a:avLst/>
              <a:gdLst>
                <a:gd name="T0" fmla="*/ 1685 w 1980"/>
                <a:gd name="T1" fmla="*/ 0 h 1993"/>
                <a:gd name="T2" fmla="*/ 1980 w 1980"/>
                <a:gd name="T3" fmla="*/ 0 h 1993"/>
                <a:gd name="T4" fmla="*/ 1971 w 1980"/>
                <a:gd name="T5" fmla="*/ 152 h 1993"/>
                <a:gd name="T6" fmla="*/ 1950 w 1980"/>
                <a:gd name="T7" fmla="*/ 302 h 1993"/>
                <a:gd name="T8" fmla="*/ 1918 w 1980"/>
                <a:gd name="T9" fmla="*/ 449 h 1993"/>
                <a:gd name="T10" fmla="*/ 1877 w 1980"/>
                <a:gd name="T11" fmla="*/ 590 h 1993"/>
                <a:gd name="T12" fmla="*/ 1824 w 1980"/>
                <a:gd name="T13" fmla="*/ 729 h 1993"/>
                <a:gd name="T14" fmla="*/ 1764 w 1980"/>
                <a:gd name="T15" fmla="*/ 860 h 1993"/>
                <a:gd name="T16" fmla="*/ 1695 w 1980"/>
                <a:gd name="T17" fmla="*/ 988 h 1993"/>
                <a:gd name="T18" fmla="*/ 1616 w 1980"/>
                <a:gd name="T19" fmla="*/ 1110 h 1993"/>
                <a:gd name="T20" fmla="*/ 1529 w 1980"/>
                <a:gd name="T21" fmla="*/ 1226 h 1993"/>
                <a:gd name="T22" fmla="*/ 1433 w 1980"/>
                <a:gd name="T23" fmla="*/ 1335 h 1993"/>
                <a:gd name="T24" fmla="*/ 1332 w 1980"/>
                <a:gd name="T25" fmla="*/ 1437 h 1993"/>
                <a:gd name="T26" fmla="*/ 1223 w 1980"/>
                <a:gd name="T27" fmla="*/ 1533 h 1993"/>
                <a:gd name="T28" fmla="*/ 1109 w 1980"/>
                <a:gd name="T29" fmla="*/ 1621 h 1993"/>
                <a:gd name="T30" fmla="*/ 986 w 1980"/>
                <a:gd name="T31" fmla="*/ 1700 h 1993"/>
                <a:gd name="T32" fmla="*/ 861 w 1980"/>
                <a:gd name="T33" fmla="*/ 1771 h 1993"/>
                <a:gd name="T34" fmla="*/ 727 w 1980"/>
                <a:gd name="T35" fmla="*/ 1831 h 1993"/>
                <a:gd name="T36" fmla="*/ 590 w 1980"/>
                <a:gd name="T37" fmla="*/ 1884 h 1993"/>
                <a:gd name="T38" fmla="*/ 449 w 1980"/>
                <a:gd name="T39" fmla="*/ 1927 h 1993"/>
                <a:gd name="T40" fmla="*/ 303 w 1980"/>
                <a:gd name="T41" fmla="*/ 1961 h 1993"/>
                <a:gd name="T42" fmla="*/ 154 w 1980"/>
                <a:gd name="T43" fmla="*/ 1981 h 1993"/>
                <a:gd name="T44" fmla="*/ 0 w 1980"/>
                <a:gd name="T45" fmla="*/ 1993 h 1993"/>
                <a:gd name="T46" fmla="*/ 0 w 1980"/>
                <a:gd name="T47" fmla="*/ 1696 h 1993"/>
                <a:gd name="T48" fmla="*/ 143 w 1980"/>
                <a:gd name="T49" fmla="*/ 1685 h 1993"/>
                <a:gd name="T50" fmla="*/ 284 w 1980"/>
                <a:gd name="T51" fmla="*/ 1662 h 1993"/>
                <a:gd name="T52" fmla="*/ 419 w 1980"/>
                <a:gd name="T53" fmla="*/ 1628 h 1993"/>
                <a:gd name="T54" fmla="*/ 551 w 1980"/>
                <a:gd name="T55" fmla="*/ 1585 h 1993"/>
                <a:gd name="T56" fmla="*/ 677 w 1980"/>
                <a:gd name="T57" fmla="*/ 1531 h 1993"/>
                <a:gd name="T58" fmla="*/ 799 w 1980"/>
                <a:gd name="T59" fmla="*/ 1467 h 1993"/>
                <a:gd name="T60" fmla="*/ 915 w 1980"/>
                <a:gd name="T61" fmla="*/ 1396 h 1993"/>
                <a:gd name="T62" fmla="*/ 1024 w 1980"/>
                <a:gd name="T63" fmla="*/ 1315 h 1993"/>
                <a:gd name="T64" fmla="*/ 1125 w 1980"/>
                <a:gd name="T65" fmla="*/ 1225 h 1993"/>
                <a:gd name="T66" fmla="*/ 1221 w 1980"/>
                <a:gd name="T67" fmla="*/ 1129 h 1993"/>
                <a:gd name="T68" fmla="*/ 1309 w 1980"/>
                <a:gd name="T69" fmla="*/ 1026 h 1993"/>
                <a:gd name="T70" fmla="*/ 1390 w 1980"/>
                <a:gd name="T71" fmla="*/ 917 h 1993"/>
                <a:gd name="T72" fmla="*/ 1462 w 1980"/>
                <a:gd name="T73" fmla="*/ 800 h 1993"/>
                <a:gd name="T74" fmla="*/ 1524 w 1980"/>
                <a:gd name="T75" fmla="*/ 678 h 1993"/>
                <a:gd name="T76" fmla="*/ 1576 w 1980"/>
                <a:gd name="T77" fmla="*/ 550 h 1993"/>
                <a:gd name="T78" fmla="*/ 1619 w 1980"/>
                <a:gd name="T79" fmla="*/ 419 h 1993"/>
                <a:gd name="T80" fmla="*/ 1651 w 1980"/>
                <a:gd name="T81" fmla="*/ 282 h 1993"/>
                <a:gd name="T82" fmla="*/ 1674 w 1980"/>
                <a:gd name="T83" fmla="*/ 143 h 1993"/>
                <a:gd name="T84" fmla="*/ 1685 w 1980"/>
                <a:gd name="T85" fmla="*/ 0 h 1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93">
                  <a:moveTo>
                    <a:pt x="1685" y="0"/>
                  </a:moveTo>
                  <a:lnTo>
                    <a:pt x="1980" y="0"/>
                  </a:lnTo>
                  <a:lnTo>
                    <a:pt x="1971" y="152"/>
                  </a:lnTo>
                  <a:lnTo>
                    <a:pt x="1950" y="302"/>
                  </a:lnTo>
                  <a:lnTo>
                    <a:pt x="1918" y="449"/>
                  </a:lnTo>
                  <a:lnTo>
                    <a:pt x="1877" y="590"/>
                  </a:lnTo>
                  <a:lnTo>
                    <a:pt x="1824" y="729"/>
                  </a:lnTo>
                  <a:lnTo>
                    <a:pt x="1764" y="860"/>
                  </a:lnTo>
                  <a:lnTo>
                    <a:pt x="1695" y="988"/>
                  </a:lnTo>
                  <a:lnTo>
                    <a:pt x="1616" y="1110"/>
                  </a:lnTo>
                  <a:lnTo>
                    <a:pt x="1529" y="1226"/>
                  </a:lnTo>
                  <a:lnTo>
                    <a:pt x="1433" y="1335"/>
                  </a:lnTo>
                  <a:lnTo>
                    <a:pt x="1332" y="1437"/>
                  </a:lnTo>
                  <a:lnTo>
                    <a:pt x="1223" y="1533"/>
                  </a:lnTo>
                  <a:lnTo>
                    <a:pt x="1109" y="1621"/>
                  </a:lnTo>
                  <a:lnTo>
                    <a:pt x="986" y="1700"/>
                  </a:lnTo>
                  <a:lnTo>
                    <a:pt x="861" y="1771"/>
                  </a:lnTo>
                  <a:lnTo>
                    <a:pt x="727" y="1831"/>
                  </a:lnTo>
                  <a:lnTo>
                    <a:pt x="590" y="1884"/>
                  </a:lnTo>
                  <a:lnTo>
                    <a:pt x="449" y="1927"/>
                  </a:lnTo>
                  <a:lnTo>
                    <a:pt x="303" y="1961"/>
                  </a:lnTo>
                  <a:lnTo>
                    <a:pt x="154" y="1981"/>
                  </a:lnTo>
                  <a:lnTo>
                    <a:pt x="0" y="1993"/>
                  </a:lnTo>
                  <a:lnTo>
                    <a:pt x="0" y="1696"/>
                  </a:lnTo>
                  <a:lnTo>
                    <a:pt x="143" y="1685"/>
                  </a:lnTo>
                  <a:lnTo>
                    <a:pt x="284" y="1662"/>
                  </a:lnTo>
                  <a:lnTo>
                    <a:pt x="419" y="1628"/>
                  </a:lnTo>
                  <a:lnTo>
                    <a:pt x="551" y="1585"/>
                  </a:lnTo>
                  <a:lnTo>
                    <a:pt x="677" y="1531"/>
                  </a:lnTo>
                  <a:lnTo>
                    <a:pt x="799" y="1467"/>
                  </a:lnTo>
                  <a:lnTo>
                    <a:pt x="915" y="1396"/>
                  </a:lnTo>
                  <a:lnTo>
                    <a:pt x="1024" y="1315"/>
                  </a:lnTo>
                  <a:lnTo>
                    <a:pt x="1125" y="1225"/>
                  </a:lnTo>
                  <a:lnTo>
                    <a:pt x="1221" y="1129"/>
                  </a:lnTo>
                  <a:lnTo>
                    <a:pt x="1309" y="1026"/>
                  </a:lnTo>
                  <a:lnTo>
                    <a:pt x="1390" y="917"/>
                  </a:lnTo>
                  <a:lnTo>
                    <a:pt x="1462" y="800"/>
                  </a:lnTo>
                  <a:lnTo>
                    <a:pt x="1524" y="678"/>
                  </a:lnTo>
                  <a:lnTo>
                    <a:pt x="1576" y="550"/>
                  </a:lnTo>
                  <a:lnTo>
                    <a:pt x="1619" y="419"/>
                  </a:lnTo>
                  <a:lnTo>
                    <a:pt x="1651" y="282"/>
                  </a:lnTo>
                  <a:lnTo>
                    <a:pt x="1674" y="143"/>
                  </a:lnTo>
                  <a:lnTo>
                    <a:pt x="1685" y="0"/>
                  </a:lnTo>
                  <a:close/>
                </a:path>
              </a:pathLst>
            </a:custGeom>
            <a:solidFill>
              <a:srgbClr val="F49300">
                <a:lumMod val="60000"/>
                <a:lumOff val="40000"/>
                <a:alpha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7" name="Freeform 15"/>
            <p:cNvSpPr>
              <a:spLocks/>
            </p:cNvSpPr>
            <p:nvPr/>
          </p:nvSpPr>
          <p:spPr bwMode="auto">
            <a:xfrm>
              <a:off x="4516378" y="4199872"/>
              <a:ext cx="1165059" cy="1106468"/>
            </a:xfrm>
            <a:custGeom>
              <a:avLst/>
              <a:gdLst>
                <a:gd name="T0" fmla="*/ 1383 w 1659"/>
                <a:gd name="T1" fmla="*/ 0 h 1672"/>
                <a:gd name="T2" fmla="*/ 1659 w 1659"/>
                <a:gd name="T3" fmla="*/ 0 h 1672"/>
                <a:gd name="T4" fmla="*/ 1649 w 1659"/>
                <a:gd name="T5" fmla="*/ 141 h 1672"/>
                <a:gd name="T6" fmla="*/ 1627 w 1659"/>
                <a:gd name="T7" fmla="*/ 278 h 1672"/>
                <a:gd name="T8" fmla="*/ 1595 w 1659"/>
                <a:gd name="T9" fmla="*/ 413 h 1672"/>
                <a:gd name="T10" fmla="*/ 1552 w 1659"/>
                <a:gd name="T11" fmla="*/ 543 h 1672"/>
                <a:gd name="T12" fmla="*/ 1501 w 1659"/>
                <a:gd name="T13" fmla="*/ 667 h 1672"/>
                <a:gd name="T14" fmla="*/ 1439 w 1659"/>
                <a:gd name="T15" fmla="*/ 787 h 1672"/>
                <a:gd name="T16" fmla="*/ 1368 w 1659"/>
                <a:gd name="T17" fmla="*/ 902 h 1672"/>
                <a:gd name="T18" fmla="*/ 1291 w 1659"/>
                <a:gd name="T19" fmla="*/ 1010 h 1672"/>
                <a:gd name="T20" fmla="*/ 1202 w 1659"/>
                <a:gd name="T21" fmla="*/ 1112 h 1672"/>
                <a:gd name="T22" fmla="*/ 1109 w 1659"/>
                <a:gd name="T23" fmla="*/ 1208 h 1672"/>
                <a:gd name="T24" fmla="*/ 1007 w 1659"/>
                <a:gd name="T25" fmla="*/ 1294 h 1672"/>
                <a:gd name="T26" fmla="*/ 900 w 1659"/>
                <a:gd name="T27" fmla="*/ 1373 h 1672"/>
                <a:gd name="T28" fmla="*/ 787 w 1659"/>
                <a:gd name="T29" fmla="*/ 1444 h 1672"/>
                <a:gd name="T30" fmla="*/ 667 w 1659"/>
                <a:gd name="T31" fmla="*/ 1508 h 1672"/>
                <a:gd name="T32" fmla="*/ 543 w 1659"/>
                <a:gd name="T33" fmla="*/ 1561 h 1672"/>
                <a:gd name="T34" fmla="*/ 414 w 1659"/>
                <a:gd name="T35" fmla="*/ 1604 h 1672"/>
                <a:gd name="T36" fmla="*/ 280 w 1659"/>
                <a:gd name="T37" fmla="*/ 1638 h 1672"/>
                <a:gd name="T38" fmla="*/ 141 w 1659"/>
                <a:gd name="T39" fmla="*/ 1660 h 1672"/>
                <a:gd name="T40" fmla="*/ 0 w 1659"/>
                <a:gd name="T41" fmla="*/ 1672 h 1672"/>
                <a:gd name="T42" fmla="*/ 0 w 1659"/>
                <a:gd name="T43" fmla="*/ 1394 h 1672"/>
                <a:gd name="T44" fmla="*/ 132 w 1659"/>
                <a:gd name="T45" fmla="*/ 1382 h 1672"/>
                <a:gd name="T46" fmla="*/ 260 w 1659"/>
                <a:gd name="T47" fmla="*/ 1358 h 1672"/>
                <a:gd name="T48" fmla="*/ 382 w 1659"/>
                <a:gd name="T49" fmla="*/ 1324 h 1672"/>
                <a:gd name="T50" fmla="*/ 500 w 1659"/>
                <a:gd name="T51" fmla="*/ 1279 h 1672"/>
                <a:gd name="T52" fmla="*/ 613 w 1659"/>
                <a:gd name="T53" fmla="*/ 1225 h 1672"/>
                <a:gd name="T54" fmla="*/ 722 w 1659"/>
                <a:gd name="T55" fmla="*/ 1161 h 1672"/>
                <a:gd name="T56" fmla="*/ 823 w 1659"/>
                <a:gd name="T57" fmla="*/ 1089 h 1672"/>
                <a:gd name="T58" fmla="*/ 917 w 1659"/>
                <a:gd name="T59" fmla="*/ 1009 h 1672"/>
                <a:gd name="T60" fmla="*/ 1005 w 1659"/>
                <a:gd name="T61" fmla="*/ 920 h 1672"/>
                <a:gd name="T62" fmla="*/ 1084 w 1659"/>
                <a:gd name="T63" fmla="*/ 825 h 1672"/>
                <a:gd name="T64" fmla="*/ 1155 w 1659"/>
                <a:gd name="T65" fmla="*/ 723 h 1672"/>
                <a:gd name="T66" fmla="*/ 1217 w 1659"/>
                <a:gd name="T67" fmla="*/ 614 h 1672"/>
                <a:gd name="T68" fmla="*/ 1272 w 1659"/>
                <a:gd name="T69" fmla="*/ 500 h 1672"/>
                <a:gd name="T70" fmla="*/ 1315 w 1659"/>
                <a:gd name="T71" fmla="*/ 381 h 1672"/>
                <a:gd name="T72" fmla="*/ 1349 w 1659"/>
                <a:gd name="T73" fmla="*/ 257 h 1672"/>
                <a:gd name="T74" fmla="*/ 1371 w 1659"/>
                <a:gd name="T75" fmla="*/ 130 h 1672"/>
                <a:gd name="T76" fmla="*/ 1383 w 1659"/>
                <a:gd name="T77" fmla="*/ 0 h 1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72">
                  <a:moveTo>
                    <a:pt x="1383" y="0"/>
                  </a:moveTo>
                  <a:lnTo>
                    <a:pt x="1659" y="0"/>
                  </a:lnTo>
                  <a:lnTo>
                    <a:pt x="1649" y="141"/>
                  </a:lnTo>
                  <a:lnTo>
                    <a:pt x="1627" y="278"/>
                  </a:lnTo>
                  <a:lnTo>
                    <a:pt x="1595" y="413"/>
                  </a:lnTo>
                  <a:lnTo>
                    <a:pt x="1552" y="543"/>
                  </a:lnTo>
                  <a:lnTo>
                    <a:pt x="1501" y="667"/>
                  </a:lnTo>
                  <a:lnTo>
                    <a:pt x="1439" y="787"/>
                  </a:lnTo>
                  <a:lnTo>
                    <a:pt x="1368" y="902"/>
                  </a:lnTo>
                  <a:lnTo>
                    <a:pt x="1291" y="1010"/>
                  </a:lnTo>
                  <a:lnTo>
                    <a:pt x="1202" y="1112"/>
                  </a:lnTo>
                  <a:lnTo>
                    <a:pt x="1109" y="1208"/>
                  </a:lnTo>
                  <a:lnTo>
                    <a:pt x="1007" y="1294"/>
                  </a:lnTo>
                  <a:lnTo>
                    <a:pt x="900" y="1373"/>
                  </a:lnTo>
                  <a:lnTo>
                    <a:pt x="787" y="1444"/>
                  </a:lnTo>
                  <a:lnTo>
                    <a:pt x="667" y="1508"/>
                  </a:lnTo>
                  <a:lnTo>
                    <a:pt x="543" y="1561"/>
                  </a:lnTo>
                  <a:lnTo>
                    <a:pt x="414" y="1604"/>
                  </a:lnTo>
                  <a:lnTo>
                    <a:pt x="280" y="1638"/>
                  </a:lnTo>
                  <a:lnTo>
                    <a:pt x="141" y="1660"/>
                  </a:lnTo>
                  <a:lnTo>
                    <a:pt x="0" y="1672"/>
                  </a:lnTo>
                  <a:lnTo>
                    <a:pt x="0" y="1394"/>
                  </a:lnTo>
                  <a:lnTo>
                    <a:pt x="132" y="1382"/>
                  </a:lnTo>
                  <a:lnTo>
                    <a:pt x="260" y="1358"/>
                  </a:lnTo>
                  <a:lnTo>
                    <a:pt x="382" y="1324"/>
                  </a:lnTo>
                  <a:lnTo>
                    <a:pt x="500" y="1279"/>
                  </a:lnTo>
                  <a:lnTo>
                    <a:pt x="613" y="1225"/>
                  </a:lnTo>
                  <a:lnTo>
                    <a:pt x="722" y="1161"/>
                  </a:lnTo>
                  <a:lnTo>
                    <a:pt x="823" y="1089"/>
                  </a:lnTo>
                  <a:lnTo>
                    <a:pt x="917" y="1009"/>
                  </a:lnTo>
                  <a:lnTo>
                    <a:pt x="1005" y="920"/>
                  </a:lnTo>
                  <a:lnTo>
                    <a:pt x="1084" y="825"/>
                  </a:lnTo>
                  <a:lnTo>
                    <a:pt x="1155" y="723"/>
                  </a:lnTo>
                  <a:lnTo>
                    <a:pt x="1217" y="614"/>
                  </a:lnTo>
                  <a:lnTo>
                    <a:pt x="1272" y="500"/>
                  </a:lnTo>
                  <a:lnTo>
                    <a:pt x="1315" y="381"/>
                  </a:lnTo>
                  <a:lnTo>
                    <a:pt x="1349" y="257"/>
                  </a:lnTo>
                  <a:lnTo>
                    <a:pt x="1371" y="130"/>
                  </a:lnTo>
                  <a:lnTo>
                    <a:pt x="1383" y="0"/>
                  </a:lnTo>
                  <a:close/>
                </a:path>
              </a:pathLst>
            </a:custGeom>
            <a:solidFill>
              <a:srgbClr val="F49300">
                <a:lumMod val="40000"/>
                <a:lumOff val="60000"/>
                <a:alpha val="2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1" name="Freeform 19"/>
            <p:cNvSpPr>
              <a:spLocks/>
            </p:cNvSpPr>
            <p:nvPr/>
          </p:nvSpPr>
          <p:spPr bwMode="auto">
            <a:xfrm>
              <a:off x="4516378" y="4199873"/>
              <a:ext cx="1613375" cy="1529179"/>
            </a:xfrm>
            <a:custGeom>
              <a:avLst/>
              <a:gdLst>
                <a:gd name="T0" fmla="*/ 2006 w 2296"/>
                <a:gd name="T1" fmla="*/ 0 h 2308"/>
                <a:gd name="T2" fmla="*/ 2296 w 2296"/>
                <a:gd name="T3" fmla="*/ 0 h 2308"/>
                <a:gd name="T4" fmla="*/ 2286 w 2296"/>
                <a:gd name="T5" fmla="*/ 162 h 2308"/>
                <a:gd name="T6" fmla="*/ 2265 w 2296"/>
                <a:gd name="T7" fmla="*/ 321 h 2308"/>
                <a:gd name="T8" fmla="*/ 2235 w 2296"/>
                <a:gd name="T9" fmla="*/ 477 h 2308"/>
                <a:gd name="T10" fmla="*/ 2194 w 2296"/>
                <a:gd name="T11" fmla="*/ 629 h 2308"/>
                <a:gd name="T12" fmla="*/ 2143 w 2296"/>
                <a:gd name="T13" fmla="*/ 776 h 2308"/>
                <a:gd name="T14" fmla="*/ 2085 w 2296"/>
                <a:gd name="T15" fmla="*/ 920 h 2308"/>
                <a:gd name="T16" fmla="*/ 2016 w 2296"/>
                <a:gd name="T17" fmla="*/ 1057 h 2308"/>
                <a:gd name="T18" fmla="*/ 1939 w 2296"/>
                <a:gd name="T19" fmla="*/ 1191 h 2308"/>
                <a:gd name="T20" fmla="*/ 1854 w 2296"/>
                <a:gd name="T21" fmla="*/ 1318 h 2308"/>
                <a:gd name="T22" fmla="*/ 1760 w 2296"/>
                <a:gd name="T23" fmla="*/ 1441 h 2308"/>
                <a:gd name="T24" fmla="*/ 1661 w 2296"/>
                <a:gd name="T25" fmla="*/ 1555 h 2308"/>
                <a:gd name="T26" fmla="*/ 1552 w 2296"/>
                <a:gd name="T27" fmla="*/ 1664 h 2308"/>
                <a:gd name="T28" fmla="*/ 1437 w 2296"/>
                <a:gd name="T29" fmla="*/ 1765 h 2308"/>
                <a:gd name="T30" fmla="*/ 1317 w 2296"/>
                <a:gd name="T31" fmla="*/ 1859 h 2308"/>
                <a:gd name="T32" fmla="*/ 1189 w 2296"/>
                <a:gd name="T33" fmla="*/ 1944 h 2308"/>
                <a:gd name="T34" fmla="*/ 1058 w 2296"/>
                <a:gd name="T35" fmla="*/ 2023 h 2308"/>
                <a:gd name="T36" fmla="*/ 919 w 2296"/>
                <a:gd name="T37" fmla="*/ 2092 h 2308"/>
                <a:gd name="T38" fmla="*/ 776 w 2296"/>
                <a:gd name="T39" fmla="*/ 2152 h 2308"/>
                <a:gd name="T40" fmla="*/ 630 w 2296"/>
                <a:gd name="T41" fmla="*/ 2203 h 2308"/>
                <a:gd name="T42" fmla="*/ 477 w 2296"/>
                <a:gd name="T43" fmla="*/ 2244 h 2308"/>
                <a:gd name="T44" fmla="*/ 322 w 2296"/>
                <a:gd name="T45" fmla="*/ 2276 h 2308"/>
                <a:gd name="T46" fmla="*/ 164 w 2296"/>
                <a:gd name="T47" fmla="*/ 2297 h 2308"/>
                <a:gd name="T48" fmla="*/ 0 w 2296"/>
                <a:gd name="T49" fmla="*/ 2308 h 2308"/>
                <a:gd name="T50" fmla="*/ 0 w 2296"/>
                <a:gd name="T51" fmla="*/ 2019 h 2308"/>
                <a:gd name="T52" fmla="*/ 156 w 2296"/>
                <a:gd name="T53" fmla="*/ 2008 h 2308"/>
                <a:gd name="T54" fmla="*/ 307 w 2296"/>
                <a:gd name="T55" fmla="*/ 1985 h 2308"/>
                <a:gd name="T56" fmla="*/ 455 w 2296"/>
                <a:gd name="T57" fmla="*/ 1951 h 2308"/>
                <a:gd name="T58" fmla="*/ 598 w 2296"/>
                <a:gd name="T59" fmla="*/ 1908 h 2308"/>
                <a:gd name="T60" fmla="*/ 737 w 2296"/>
                <a:gd name="T61" fmla="*/ 1856 h 2308"/>
                <a:gd name="T62" fmla="*/ 872 w 2296"/>
                <a:gd name="T63" fmla="*/ 1794 h 2308"/>
                <a:gd name="T64" fmla="*/ 1000 w 2296"/>
                <a:gd name="T65" fmla="*/ 1720 h 2308"/>
                <a:gd name="T66" fmla="*/ 1124 w 2296"/>
                <a:gd name="T67" fmla="*/ 1642 h 2308"/>
                <a:gd name="T68" fmla="*/ 1240 w 2296"/>
                <a:gd name="T69" fmla="*/ 1553 h 2308"/>
                <a:gd name="T70" fmla="*/ 1349 w 2296"/>
                <a:gd name="T71" fmla="*/ 1456 h 2308"/>
                <a:gd name="T72" fmla="*/ 1452 w 2296"/>
                <a:gd name="T73" fmla="*/ 1352 h 2308"/>
                <a:gd name="T74" fmla="*/ 1548 w 2296"/>
                <a:gd name="T75" fmla="*/ 1241 h 2308"/>
                <a:gd name="T76" fmla="*/ 1636 w 2296"/>
                <a:gd name="T77" fmla="*/ 1125 h 2308"/>
                <a:gd name="T78" fmla="*/ 1715 w 2296"/>
                <a:gd name="T79" fmla="*/ 1001 h 2308"/>
                <a:gd name="T80" fmla="*/ 1787 w 2296"/>
                <a:gd name="T81" fmla="*/ 871 h 2308"/>
                <a:gd name="T82" fmla="*/ 1849 w 2296"/>
                <a:gd name="T83" fmla="*/ 738 h 2308"/>
                <a:gd name="T84" fmla="*/ 1901 w 2296"/>
                <a:gd name="T85" fmla="*/ 597 h 2308"/>
                <a:gd name="T86" fmla="*/ 1942 w 2296"/>
                <a:gd name="T87" fmla="*/ 455 h 2308"/>
                <a:gd name="T88" fmla="*/ 1974 w 2296"/>
                <a:gd name="T89" fmla="*/ 306 h 2308"/>
                <a:gd name="T90" fmla="*/ 1995 w 2296"/>
                <a:gd name="T91" fmla="*/ 154 h 2308"/>
                <a:gd name="T92" fmla="*/ 2006 w 2296"/>
                <a:gd name="T93" fmla="*/ 0 h 2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6" h="2308">
                  <a:moveTo>
                    <a:pt x="2006" y="0"/>
                  </a:moveTo>
                  <a:lnTo>
                    <a:pt x="2296" y="0"/>
                  </a:lnTo>
                  <a:lnTo>
                    <a:pt x="2286" y="162"/>
                  </a:lnTo>
                  <a:lnTo>
                    <a:pt x="2265" y="321"/>
                  </a:lnTo>
                  <a:lnTo>
                    <a:pt x="2235" y="477"/>
                  </a:lnTo>
                  <a:lnTo>
                    <a:pt x="2194" y="629"/>
                  </a:lnTo>
                  <a:lnTo>
                    <a:pt x="2143" y="776"/>
                  </a:lnTo>
                  <a:lnTo>
                    <a:pt x="2085" y="920"/>
                  </a:lnTo>
                  <a:lnTo>
                    <a:pt x="2016" y="1057"/>
                  </a:lnTo>
                  <a:lnTo>
                    <a:pt x="1939" y="1191"/>
                  </a:lnTo>
                  <a:lnTo>
                    <a:pt x="1854" y="1318"/>
                  </a:lnTo>
                  <a:lnTo>
                    <a:pt x="1760" y="1441"/>
                  </a:lnTo>
                  <a:lnTo>
                    <a:pt x="1661" y="1555"/>
                  </a:lnTo>
                  <a:lnTo>
                    <a:pt x="1552" y="1664"/>
                  </a:lnTo>
                  <a:lnTo>
                    <a:pt x="1437" y="1765"/>
                  </a:lnTo>
                  <a:lnTo>
                    <a:pt x="1317" y="1859"/>
                  </a:lnTo>
                  <a:lnTo>
                    <a:pt x="1189" y="1944"/>
                  </a:lnTo>
                  <a:lnTo>
                    <a:pt x="1058" y="2023"/>
                  </a:lnTo>
                  <a:lnTo>
                    <a:pt x="919" y="2092"/>
                  </a:lnTo>
                  <a:lnTo>
                    <a:pt x="776" y="2152"/>
                  </a:lnTo>
                  <a:lnTo>
                    <a:pt x="630" y="2203"/>
                  </a:lnTo>
                  <a:lnTo>
                    <a:pt x="477" y="2244"/>
                  </a:lnTo>
                  <a:lnTo>
                    <a:pt x="322" y="2276"/>
                  </a:lnTo>
                  <a:lnTo>
                    <a:pt x="164" y="2297"/>
                  </a:lnTo>
                  <a:lnTo>
                    <a:pt x="0" y="2308"/>
                  </a:lnTo>
                  <a:lnTo>
                    <a:pt x="0" y="2019"/>
                  </a:lnTo>
                  <a:lnTo>
                    <a:pt x="156" y="2008"/>
                  </a:lnTo>
                  <a:lnTo>
                    <a:pt x="307" y="1985"/>
                  </a:lnTo>
                  <a:lnTo>
                    <a:pt x="455" y="1951"/>
                  </a:lnTo>
                  <a:lnTo>
                    <a:pt x="598" y="1908"/>
                  </a:lnTo>
                  <a:lnTo>
                    <a:pt x="737" y="1856"/>
                  </a:lnTo>
                  <a:lnTo>
                    <a:pt x="872" y="1794"/>
                  </a:lnTo>
                  <a:lnTo>
                    <a:pt x="1000" y="1720"/>
                  </a:lnTo>
                  <a:lnTo>
                    <a:pt x="1124" y="1642"/>
                  </a:lnTo>
                  <a:lnTo>
                    <a:pt x="1240" y="1553"/>
                  </a:lnTo>
                  <a:lnTo>
                    <a:pt x="1349" y="1456"/>
                  </a:lnTo>
                  <a:lnTo>
                    <a:pt x="1452" y="1352"/>
                  </a:lnTo>
                  <a:lnTo>
                    <a:pt x="1548" y="1241"/>
                  </a:lnTo>
                  <a:lnTo>
                    <a:pt x="1636" y="1125"/>
                  </a:lnTo>
                  <a:lnTo>
                    <a:pt x="1715" y="1001"/>
                  </a:lnTo>
                  <a:lnTo>
                    <a:pt x="1787" y="871"/>
                  </a:lnTo>
                  <a:lnTo>
                    <a:pt x="1849" y="738"/>
                  </a:lnTo>
                  <a:lnTo>
                    <a:pt x="1901" y="597"/>
                  </a:lnTo>
                  <a:lnTo>
                    <a:pt x="1942" y="455"/>
                  </a:lnTo>
                  <a:lnTo>
                    <a:pt x="1974" y="306"/>
                  </a:lnTo>
                  <a:lnTo>
                    <a:pt x="1995" y="154"/>
                  </a:lnTo>
                  <a:lnTo>
                    <a:pt x="2006" y="0"/>
                  </a:lnTo>
                  <a:close/>
                </a:path>
              </a:pathLst>
            </a:custGeom>
            <a:solidFill>
              <a:srgbClr val="F49300">
                <a:lumMod val="75000"/>
                <a:alpha val="7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5" name="Freeform 23"/>
            <p:cNvSpPr>
              <a:spLocks/>
            </p:cNvSpPr>
            <p:nvPr/>
          </p:nvSpPr>
          <p:spPr bwMode="auto">
            <a:xfrm>
              <a:off x="4516378" y="4199872"/>
              <a:ext cx="2124932" cy="2011519"/>
            </a:xfrm>
            <a:custGeom>
              <a:avLst/>
              <a:gdLst>
                <a:gd name="T0" fmla="*/ 2320 w 3024"/>
                <a:gd name="T1" fmla="*/ 0 h 3037"/>
                <a:gd name="T2" fmla="*/ 3024 w 3024"/>
                <a:gd name="T3" fmla="*/ 0 h 3037"/>
                <a:gd name="T4" fmla="*/ 3015 w 3024"/>
                <a:gd name="T5" fmla="*/ 190 h 3037"/>
                <a:gd name="T6" fmla="*/ 2994 w 3024"/>
                <a:gd name="T7" fmla="*/ 376 h 3037"/>
                <a:gd name="T8" fmla="*/ 2962 w 3024"/>
                <a:gd name="T9" fmla="*/ 560 h 3037"/>
                <a:gd name="T10" fmla="*/ 2921 w 3024"/>
                <a:gd name="T11" fmla="*/ 738 h 3037"/>
                <a:gd name="T12" fmla="*/ 2868 w 3024"/>
                <a:gd name="T13" fmla="*/ 915 h 3037"/>
                <a:gd name="T14" fmla="*/ 2806 w 3024"/>
                <a:gd name="T15" fmla="*/ 1086 h 3037"/>
                <a:gd name="T16" fmla="*/ 2735 w 3024"/>
                <a:gd name="T17" fmla="*/ 1251 h 3037"/>
                <a:gd name="T18" fmla="*/ 2654 w 3024"/>
                <a:gd name="T19" fmla="*/ 1412 h 3037"/>
                <a:gd name="T20" fmla="*/ 2564 w 3024"/>
                <a:gd name="T21" fmla="*/ 1566 h 3037"/>
                <a:gd name="T22" fmla="*/ 2466 w 3024"/>
                <a:gd name="T23" fmla="*/ 1717 h 3037"/>
                <a:gd name="T24" fmla="*/ 2359 w 3024"/>
                <a:gd name="T25" fmla="*/ 1859 h 3037"/>
                <a:gd name="T26" fmla="*/ 2245 w 3024"/>
                <a:gd name="T27" fmla="*/ 1997 h 3037"/>
                <a:gd name="T28" fmla="*/ 2123 w 3024"/>
                <a:gd name="T29" fmla="*/ 2126 h 3037"/>
                <a:gd name="T30" fmla="*/ 1993 w 3024"/>
                <a:gd name="T31" fmla="*/ 2248 h 3037"/>
                <a:gd name="T32" fmla="*/ 1858 w 3024"/>
                <a:gd name="T33" fmla="*/ 2365 h 3037"/>
                <a:gd name="T34" fmla="*/ 1715 w 3024"/>
                <a:gd name="T35" fmla="*/ 2472 h 3037"/>
                <a:gd name="T36" fmla="*/ 1565 w 3024"/>
                <a:gd name="T37" fmla="*/ 2569 h 3037"/>
                <a:gd name="T38" fmla="*/ 1411 w 3024"/>
                <a:gd name="T39" fmla="*/ 2661 h 3037"/>
                <a:gd name="T40" fmla="*/ 1251 w 3024"/>
                <a:gd name="T41" fmla="*/ 2742 h 3037"/>
                <a:gd name="T42" fmla="*/ 1084 w 3024"/>
                <a:gd name="T43" fmla="*/ 2815 h 3037"/>
                <a:gd name="T44" fmla="*/ 915 w 3024"/>
                <a:gd name="T45" fmla="*/ 2877 h 3037"/>
                <a:gd name="T46" fmla="*/ 739 w 3024"/>
                <a:gd name="T47" fmla="*/ 2930 h 3037"/>
                <a:gd name="T48" fmla="*/ 560 w 3024"/>
                <a:gd name="T49" fmla="*/ 2973 h 3037"/>
                <a:gd name="T50" fmla="*/ 378 w 3024"/>
                <a:gd name="T51" fmla="*/ 3005 h 3037"/>
                <a:gd name="T52" fmla="*/ 190 w 3024"/>
                <a:gd name="T53" fmla="*/ 3028 h 3037"/>
                <a:gd name="T54" fmla="*/ 0 w 3024"/>
                <a:gd name="T55" fmla="*/ 3037 h 3037"/>
                <a:gd name="T56" fmla="*/ 0 w 3024"/>
                <a:gd name="T57" fmla="*/ 2333 h 3037"/>
                <a:gd name="T58" fmla="*/ 164 w 3024"/>
                <a:gd name="T59" fmla="*/ 2323 h 3037"/>
                <a:gd name="T60" fmla="*/ 325 w 3024"/>
                <a:gd name="T61" fmla="*/ 2301 h 3037"/>
                <a:gd name="T62" fmla="*/ 483 w 3024"/>
                <a:gd name="T63" fmla="*/ 2269 h 3037"/>
                <a:gd name="T64" fmla="*/ 635 w 3024"/>
                <a:gd name="T65" fmla="*/ 2228 h 3037"/>
                <a:gd name="T66" fmla="*/ 785 w 3024"/>
                <a:gd name="T67" fmla="*/ 2177 h 3037"/>
                <a:gd name="T68" fmla="*/ 930 w 3024"/>
                <a:gd name="T69" fmla="*/ 2115 h 3037"/>
                <a:gd name="T70" fmla="*/ 1069 w 3024"/>
                <a:gd name="T71" fmla="*/ 2045 h 3037"/>
                <a:gd name="T72" fmla="*/ 1202 w 3024"/>
                <a:gd name="T73" fmla="*/ 1966 h 3037"/>
                <a:gd name="T74" fmla="*/ 1332 w 3024"/>
                <a:gd name="T75" fmla="*/ 1878 h 3037"/>
                <a:gd name="T76" fmla="*/ 1454 w 3024"/>
                <a:gd name="T77" fmla="*/ 1784 h 3037"/>
                <a:gd name="T78" fmla="*/ 1569 w 3024"/>
                <a:gd name="T79" fmla="*/ 1681 h 3037"/>
                <a:gd name="T80" fmla="*/ 1678 w 3024"/>
                <a:gd name="T81" fmla="*/ 1572 h 3037"/>
                <a:gd name="T82" fmla="*/ 1779 w 3024"/>
                <a:gd name="T83" fmla="*/ 1456 h 3037"/>
                <a:gd name="T84" fmla="*/ 1875 w 3024"/>
                <a:gd name="T85" fmla="*/ 1334 h 3037"/>
                <a:gd name="T86" fmla="*/ 1961 w 3024"/>
                <a:gd name="T87" fmla="*/ 1204 h 3037"/>
                <a:gd name="T88" fmla="*/ 2038 w 3024"/>
                <a:gd name="T89" fmla="*/ 1069 h 3037"/>
                <a:gd name="T90" fmla="*/ 2108 w 3024"/>
                <a:gd name="T91" fmla="*/ 930 h 3037"/>
                <a:gd name="T92" fmla="*/ 2168 w 3024"/>
                <a:gd name="T93" fmla="*/ 785 h 3037"/>
                <a:gd name="T94" fmla="*/ 2219 w 3024"/>
                <a:gd name="T95" fmla="*/ 635 h 3037"/>
                <a:gd name="T96" fmla="*/ 2260 w 3024"/>
                <a:gd name="T97" fmla="*/ 481 h 3037"/>
                <a:gd name="T98" fmla="*/ 2292 w 3024"/>
                <a:gd name="T99" fmla="*/ 325 h 3037"/>
                <a:gd name="T100" fmla="*/ 2311 w 3024"/>
                <a:gd name="T101" fmla="*/ 163 h 3037"/>
                <a:gd name="T102" fmla="*/ 2320 w 3024"/>
                <a:gd name="T103" fmla="*/ 0 h 3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37">
                  <a:moveTo>
                    <a:pt x="2320" y="0"/>
                  </a:moveTo>
                  <a:lnTo>
                    <a:pt x="3024" y="0"/>
                  </a:lnTo>
                  <a:lnTo>
                    <a:pt x="3015" y="190"/>
                  </a:lnTo>
                  <a:lnTo>
                    <a:pt x="2994" y="376"/>
                  </a:lnTo>
                  <a:lnTo>
                    <a:pt x="2962" y="560"/>
                  </a:lnTo>
                  <a:lnTo>
                    <a:pt x="2921" y="738"/>
                  </a:lnTo>
                  <a:lnTo>
                    <a:pt x="2868" y="915"/>
                  </a:lnTo>
                  <a:lnTo>
                    <a:pt x="2806" y="1086"/>
                  </a:lnTo>
                  <a:lnTo>
                    <a:pt x="2735" y="1251"/>
                  </a:lnTo>
                  <a:lnTo>
                    <a:pt x="2654" y="1412"/>
                  </a:lnTo>
                  <a:lnTo>
                    <a:pt x="2564" y="1566"/>
                  </a:lnTo>
                  <a:lnTo>
                    <a:pt x="2466" y="1717"/>
                  </a:lnTo>
                  <a:lnTo>
                    <a:pt x="2359" y="1859"/>
                  </a:lnTo>
                  <a:lnTo>
                    <a:pt x="2245" y="1997"/>
                  </a:lnTo>
                  <a:lnTo>
                    <a:pt x="2123" y="2126"/>
                  </a:lnTo>
                  <a:lnTo>
                    <a:pt x="1993" y="2248"/>
                  </a:lnTo>
                  <a:lnTo>
                    <a:pt x="1858" y="2365"/>
                  </a:lnTo>
                  <a:lnTo>
                    <a:pt x="1715" y="2472"/>
                  </a:lnTo>
                  <a:lnTo>
                    <a:pt x="1565" y="2569"/>
                  </a:lnTo>
                  <a:lnTo>
                    <a:pt x="1411" y="2661"/>
                  </a:lnTo>
                  <a:lnTo>
                    <a:pt x="1251" y="2742"/>
                  </a:lnTo>
                  <a:lnTo>
                    <a:pt x="1084" y="2815"/>
                  </a:lnTo>
                  <a:lnTo>
                    <a:pt x="915" y="2877"/>
                  </a:lnTo>
                  <a:lnTo>
                    <a:pt x="739" y="2930"/>
                  </a:lnTo>
                  <a:lnTo>
                    <a:pt x="560" y="2973"/>
                  </a:lnTo>
                  <a:lnTo>
                    <a:pt x="378" y="3005"/>
                  </a:lnTo>
                  <a:lnTo>
                    <a:pt x="190" y="3028"/>
                  </a:lnTo>
                  <a:lnTo>
                    <a:pt x="0" y="3037"/>
                  </a:lnTo>
                  <a:lnTo>
                    <a:pt x="0" y="2333"/>
                  </a:lnTo>
                  <a:lnTo>
                    <a:pt x="164" y="2323"/>
                  </a:lnTo>
                  <a:lnTo>
                    <a:pt x="325" y="2301"/>
                  </a:lnTo>
                  <a:lnTo>
                    <a:pt x="483" y="2269"/>
                  </a:lnTo>
                  <a:lnTo>
                    <a:pt x="635" y="2228"/>
                  </a:lnTo>
                  <a:lnTo>
                    <a:pt x="785" y="2177"/>
                  </a:lnTo>
                  <a:lnTo>
                    <a:pt x="930" y="2115"/>
                  </a:lnTo>
                  <a:lnTo>
                    <a:pt x="1069" y="2045"/>
                  </a:lnTo>
                  <a:lnTo>
                    <a:pt x="1202" y="1966"/>
                  </a:lnTo>
                  <a:lnTo>
                    <a:pt x="1332" y="1878"/>
                  </a:lnTo>
                  <a:lnTo>
                    <a:pt x="1454" y="1784"/>
                  </a:lnTo>
                  <a:lnTo>
                    <a:pt x="1569" y="1681"/>
                  </a:lnTo>
                  <a:lnTo>
                    <a:pt x="1678" y="1572"/>
                  </a:lnTo>
                  <a:lnTo>
                    <a:pt x="1779" y="1456"/>
                  </a:lnTo>
                  <a:lnTo>
                    <a:pt x="1875" y="1334"/>
                  </a:lnTo>
                  <a:lnTo>
                    <a:pt x="1961" y="1204"/>
                  </a:lnTo>
                  <a:lnTo>
                    <a:pt x="2038" y="1069"/>
                  </a:lnTo>
                  <a:lnTo>
                    <a:pt x="2108" y="930"/>
                  </a:lnTo>
                  <a:lnTo>
                    <a:pt x="2168" y="785"/>
                  </a:lnTo>
                  <a:lnTo>
                    <a:pt x="2219" y="635"/>
                  </a:lnTo>
                  <a:lnTo>
                    <a:pt x="2260" y="481"/>
                  </a:lnTo>
                  <a:lnTo>
                    <a:pt x="2292" y="325"/>
                  </a:lnTo>
                  <a:lnTo>
                    <a:pt x="2311" y="163"/>
                  </a:lnTo>
                  <a:lnTo>
                    <a:pt x="2320" y="0"/>
                  </a:lnTo>
                  <a:close/>
                </a:path>
              </a:pathLst>
            </a:custGeom>
            <a:solidFill>
              <a:srgbClr val="F49300">
                <a:lumMod val="5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9" name="TextBox 26"/>
            <p:cNvSpPr txBox="1"/>
            <p:nvPr/>
          </p:nvSpPr>
          <p:spPr>
            <a:xfrm rot="18900000">
              <a:off x="4562415" y="4484137"/>
              <a:ext cx="762907" cy="280940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IN" sz="1600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kumimoji="0" lang="en-IN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2" name="TextBox 29"/>
            <p:cNvSpPr txBox="1"/>
            <p:nvPr/>
          </p:nvSpPr>
          <p:spPr>
            <a:xfrm rot="19007380">
              <a:off x="4594038" y="4846693"/>
              <a:ext cx="2020664" cy="693395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IN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FISCALIZACIÓN Y AUDITORIA</a:t>
              </a:r>
            </a:p>
          </p:txBody>
        </p:sp>
        <p:sp>
          <p:nvSpPr>
            <p:cNvPr id="116" name="TextBox 42"/>
            <p:cNvSpPr txBox="1"/>
            <p:nvPr/>
          </p:nvSpPr>
          <p:spPr>
            <a:xfrm rot="18885846">
              <a:off x="4976521" y="4967738"/>
              <a:ext cx="1024341" cy="287879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 defTabSz="1218987"/>
              <a:r>
                <a:rPr lang="en-IN" sz="14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TRANSPARENCIA E INTEGRIDAD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4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5" name="TextBox 41"/>
            <p:cNvSpPr txBox="1"/>
            <p:nvPr/>
          </p:nvSpPr>
          <p:spPr>
            <a:xfrm rot="18885846">
              <a:off x="4869021" y="4885244"/>
              <a:ext cx="888968" cy="239080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 defTabSz="1218987"/>
              <a:r>
                <a:rPr lang="en-IN" sz="12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TRANSPARENCIA E INTEGRIDAD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2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6" name="TextBox 40"/>
            <p:cNvSpPr txBox="1"/>
            <p:nvPr/>
          </p:nvSpPr>
          <p:spPr>
            <a:xfrm rot="19095660">
              <a:off x="4759162" y="4759945"/>
              <a:ext cx="801375" cy="225425"/>
            </a:xfrm>
            <a:prstGeom prst="rect">
              <a:avLst/>
            </a:prstGeom>
            <a:noFill/>
          </p:spPr>
          <p:txBody>
            <a:bodyPr wrap="none" rtlCol="0">
              <a:prstTxWarp prst="textArchDown">
                <a:avLst/>
              </a:prstTxWarp>
              <a:spAutoFit/>
            </a:bodyPr>
            <a:lstStyle/>
            <a:p>
              <a:pPr algn="ctr" defTabSz="1218987"/>
              <a:r>
                <a:rPr lang="en-IN" sz="11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TRANSPARENCIA E INTEGRIDAD</a:t>
              </a:r>
            </a:p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0" name="Rectángulo 129"/>
          <p:cNvSpPr/>
          <p:nvPr/>
        </p:nvSpPr>
        <p:spPr>
          <a:xfrm>
            <a:off x="646581" y="1253686"/>
            <a:ext cx="20973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600" b="1" dirty="0">
                <a:latin typeface="Calibri" panose="020F0502020204030204" pitchFamily="34" charset="0"/>
                <a:cs typeface="Calibri" panose="020F0502020204030204" pitchFamily="34" charset="0"/>
              </a:rPr>
              <a:t>DESAHOGO DE TEMAS</a:t>
            </a:r>
            <a:endParaRPr lang="es-ES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98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3488041" y="341625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4" name="Grupo 3"/>
          <p:cNvGrpSpPr/>
          <p:nvPr/>
        </p:nvGrpSpPr>
        <p:grpSpPr>
          <a:xfrm>
            <a:off x="3969350" y="1714402"/>
            <a:ext cx="4574238" cy="4114952"/>
            <a:chOff x="2067071" y="2000152"/>
            <a:chExt cx="4574238" cy="4114952"/>
          </a:xfrm>
        </p:grpSpPr>
        <p:sp>
          <p:nvSpPr>
            <p:cNvPr id="55" name="Google Shape;108;p15"/>
            <p:cNvSpPr/>
            <p:nvPr/>
          </p:nvSpPr>
          <p:spPr>
            <a:xfrm>
              <a:off x="2157200" y="2322682"/>
              <a:ext cx="466631" cy="1519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Visión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Google Shape;108;p15"/>
            <p:cNvSpPr/>
            <p:nvPr/>
          </p:nvSpPr>
          <p:spPr>
            <a:xfrm>
              <a:off x="2157200" y="2756032"/>
              <a:ext cx="428140" cy="1340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Misión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Google Shape;108;p15"/>
            <p:cNvSpPr/>
            <p:nvPr/>
          </p:nvSpPr>
          <p:spPr>
            <a:xfrm>
              <a:off x="2103188" y="3124163"/>
              <a:ext cx="574653" cy="1821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Objetivos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Google Shape;108;p15"/>
            <p:cNvSpPr/>
            <p:nvPr/>
          </p:nvSpPr>
          <p:spPr>
            <a:xfrm>
              <a:off x="2091660" y="3798753"/>
              <a:ext cx="597710" cy="1664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Manuales</a:t>
              </a:r>
              <a:endParaRPr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sp>
          <p:nvSpPr>
            <p:cNvPr id="60" name="Google Shape;108;p15"/>
            <p:cNvSpPr/>
            <p:nvPr/>
          </p:nvSpPr>
          <p:spPr>
            <a:xfrm>
              <a:off x="2171707" y="4045529"/>
              <a:ext cx="437615" cy="1409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Metas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Google Shape;108;p15"/>
            <p:cNvSpPr/>
            <p:nvPr/>
          </p:nvSpPr>
          <p:spPr>
            <a:xfrm>
              <a:off x="2067071" y="4484767"/>
              <a:ext cx="646887" cy="137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Controles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Google Shape;108;p15"/>
            <p:cNvSpPr/>
            <p:nvPr/>
          </p:nvSpPr>
          <p:spPr>
            <a:xfrm>
              <a:off x="2114060" y="4705140"/>
              <a:ext cx="575310" cy="1855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Procesos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4" name="Grupo 63"/>
            <p:cNvGrpSpPr/>
            <p:nvPr/>
          </p:nvGrpSpPr>
          <p:grpSpPr>
            <a:xfrm>
              <a:off x="2290257" y="2012560"/>
              <a:ext cx="4351052" cy="4102544"/>
              <a:chOff x="3548568" y="1186865"/>
              <a:chExt cx="5094865" cy="5094866"/>
            </a:xfrm>
            <a:solidFill>
              <a:schemeClr val="bg2">
                <a:lumMod val="75000"/>
              </a:schemeClr>
            </a:solidFill>
          </p:grpSpPr>
          <p:sp>
            <p:nvSpPr>
              <p:cNvPr id="65" name="Freeform 6"/>
              <p:cNvSpPr>
                <a:spLocks noEditPoints="1"/>
              </p:cNvSpPr>
              <p:nvPr/>
            </p:nvSpPr>
            <p:spPr bwMode="auto">
              <a:xfrm>
                <a:off x="4998754" y="2637017"/>
                <a:ext cx="2194495" cy="2196210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Freeform 8"/>
              <p:cNvSpPr>
                <a:spLocks/>
              </p:cNvSpPr>
              <p:nvPr/>
            </p:nvSpPr>
            <p:spPr bwMode="auto">
              <a:xfrm>
                <a:off x="4407585" y="3783667"/>
                <a:ext cx="1629172" cy="1639046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Freeform 9"/>
              <p:cNvSpPr>
                <a:spLocks/>
              </p:cNvSpPr>
              <p:nvPr/>
            </p:nvSpPr>
            <p:spPr bwMode="auto">
              <a:xfrm>
                <a:off x="4407585" y="2045883"/>
                <a:ext cx="1629172" cy="1616007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Freeform 10"/>
              <p:cNvSpPr>
                <a:spLocks/>
              </p:cNvSpPr>
              <p:nvPr/>
            </p:nvSpPr>
            <p:spPr bwMode="auto">
              <a:xfrm>
                <a:off x="6155244" y="2045883"/>
                <a:ext cx="1629172" cy="1616007"/>
              </a:xfrm>
              <a:custGeom>
                <a:avLst/>
                <a:gdLst>
                  <a:gd name="T0" fmla="*/ 0 w 1980"/>
                  <a:gd name="T1" fmla="*/ 0 h 1965"/>
                  <a:gd name="T2" fmla="*/ 153 w 1980"/>
                  <a:gd name="T3" fmla="*/ 11 h 1965"/>
                  <a:gd name="T4" fmla="*/ 301 w 1980"/>
                  <a:gd name="T5" fmla="*/ 32 h 1965"/>
                  <a:gd name="T6" fmla="*/ 446 w 1980"/>
                  <a:gd name="T7" fmla="*/ 64 h 1965"/>
                  <a:gd name="T8" fmla="*/ 586 w 1980"/>
                  <a:gd name="T9" fmla="*/ 107 h 1965"/>
                  <a:gd name="T10" fmla="*/ 722 w 1980"/>
                  <a:gd name="T11" fmla="*/ 158 h 1965"/>
                  <a:gd name="T12" fmla="*/ 853 w 1980"/>
                  <a:gd name="T13" fmla="*/ 220 h 1965"/>
                  <a:gd name="T14" fmla="*/ 979 w 1980"/>
                  <a:gd name="T15" fmla="*/ 289 h 1965"/>
                  <a:gd name="T16" fmla="*/ 1099 w 1980"/>
                  <a:gd name="T17" fmla="*/ 366 h 1965"/>
                  <a:gd name="T18" fmla="*/ 1214 w 1980"/>
                  <a:gd name="T19" fmla="*/ 453 h 1965"/>
                  <a:gd name="T20" fmla="*/ 1323 w 1980"/>
                  <a:gd name="T21" fmla="*/ 547 h 1965"/>
                  <a:gd name="T22" fmla="*/ 1424 w 1980"/>
                  <a:gd name="T23" fmla="*/ 648 h 1965"/>
                  <a:gd name="T24" fmla="*/ 1518 w 1980"/>
                  <a:gd name="T25" fmla="*/ 755 h 1965"/>
                  <a:gd name="T26" fmla="*/ 1606 w 1980"/>
                  <a:gd name="T27" fmla="*/ 870 h 1965"/>
                  <a:gd name="T28" fmla="*/ 1683 w 1980"/>
                  <a:gd name="T29" fmla="*/ 990 h 1965"/>
                  <a:gd name="T30" fmla="*/ 1755 w 1980"/>
                  <a:gd name="T31" fmla="*/ 1116 h 1965"/>
                  <a:gd name="T32" fmla="*/ 1817 w 1980"/>
                  <a:gd name="T33" fmla="*/ 1245 h 1965"/>
                  <a:gd name="T34" fmla="*/ 1869 w 1980"/>
                  <a:gd name="T35" fmla="*/ 1382 h 1965"/>
                  <a:gd name="T36" fmla="*/ 1912 w 1980"/>
                  <a:gd name="T37" fmla="*/ 1521 h 1965"/>
                  <a:gd name="T38" fmla="*/ 1944 w 1980"/>
                  <a:gd name="T39" fmla="*/ 1666 h 1965"/>
                  <a:gd name="T40" fmla="*/ 1967 w 1980"/>
                  <a:gd name="T41" fmla="*/ 1814 h 1965"/>
                  <a:gd name="T42" fmla="*/ 1980 w 1980"/>
                  <a:gd name="T43" fmla="*/ 1965 h 1965"/>
                  <a:gd name="T44" fmla="*/ 1683 w 1980"/>
                  <a:gd name="T45" fmla="*/ 1965 h 1965"/>
                  <a:gd name="T46" fmla="*/ 1670 w 1980"/>
                  <a:gd name="T47" fmla="*/ 1824 h 1965"/>
                  <a:gd name="T48" fmla="*/ 1648 w 1980"/>
                  <a:gd name="T49" fmla="*/ 1685 h 1965"/>
                  <a:gd name="T50" fmla="*/ 1612 w 1980"/>
                  <a:gd name="T51" fmla="*/ 1551 h 1965"/>
                  <a:gd name="T52" fmla="*/ 1569 w 1980"/>
                  <a:gd name="T53" fmla="*/ 1422 h 1965"/>
                  <a:gd name="T54" fmla="*/ 1514 w 1980"/>
                  <a:gd name="T55" fmla="*/ 1296 h 1965"/>
                  <a:gd name="T56" fmla="*/ 1452 w 1980"/>
                  <a:gd name="T57" fmla="*/ 1178 h 1965"/>
                  <a:gd name="T58" fmla="*/ 1379 w 1980"/>
                  <a:gd name="T59" fmla="*/ 1063 h 1965"/>
                  <a:gd name="T60" fmla="*/ 1300 w 1980"/>
                  <a:gd name="T61" fmla="*/ 954 h 1965"/>
                  <a:gd name="T62" fmla="*/ 1212 w 1980"/>
                  <a:gd name="T63" fmla="*/ 853 h 1965"/>
                  <a:gd name="T64" fmla="*/ 1116 w 1980"/>
                  <a:gd name="T65" fmla="*/ 759 h 1965"/>
                  <a:gd name="T66" fmla="*/ 1015 w 1980"/>
                  <a:gd name="T67" fmla="*/ 672 h 1965"/>
                  <a:gd name="T68" fmla="*/ 906 w 1980"/>
                  <a:gd name="T69" fmla="*/ 593 h 1965"/>
                  <a:gd name="T70" fmla="*/ 791 w 1980"/>
                  <a:gd name="T71" fmla="*/ 522 h 1965"/>
                  <a:gd name="T72" fmla="*/ 671 w 1980"/>
                  <a:gd name="T73" fmla="*/ 460 h 1965"/>
                  <a:gd name="T74" fmla="*/ 545 w 1980"/>
                  <a:gd name="T75" fmla="*/ 408 h 1965"/>
                  <a:gd name="T76" fmla="*/ 416 w 1980"/>
                  <a:gd name="T77" fmla="*/ 364 h 1965"/>
                  <a:gd name="T78" fmla="*/ 280 w 1980"/>
                  <a:gd name="T79" fmla="*/ 331 h 1965"/>
                  <a:gd name="T80" fmla="*/ 143 w 1980"/>
                  <a:gd name="T81" fmla="*/ 308 h 1965"/>
                  <a:gd name="T82" fmla="*/ 0 w 1980"/>
                  <a:gd name="T83" fmla="*/ 297 h 1965"/>
                  <a:gd name="T84" fmla="*/ 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0" y="0"/>
                    </a:moveTo>
                    <a:lnTo>
                      <a:pt x="153" y="11"/>
                    </a:lnTo>
                    <a:lnTo>
                      <a:pt x="301" y="32"/>
                    </a:lnTo>
                    <a:lnTo>
                      <a:pt x="446" y="64"/>
                    </a:lnTo>
                    <a:lnTo>
                      <a:pt x="586" y="107"/>
                    </a:lnTo>
                    <a:lnTo>
                      <a:pt x="722" y="158"/>
                    </a:lnTo>
                    <a:lnTo>
                      <a:pt x="853" y="220"/>
                    </a:lnTo>
                    <a:lnTo>
                      <a:pt x="979" y="289"/>
                    </a:lnTo>
                    <a:lnTo>
                      <a:pt x="1099" y="366"/>
                    </a:lnTo>
                    <a:lnTo>
                      <a:pt x="1214" y="453"/>
                    </a:lnTo>
                    <a:lnTo>
                      <a:pt x="1323" y="547"/>
                    </a:lnTo>
                    <a:lnTo>
                      <a:pt x="1424" y="648"/>
                    </a:lnTo>
                    <a:lnTo>
                      <a:pt x="1518" y="755"/>
                    </a:lnTo>
                    <a:lnTo>
                      <a:pt x="1606" y="870"/>
                    </a:lnTo>
                    <a:lnTo>
                      <a:pt x="1683" y="990"/>
                    </a:lnTo>
                    <a:lnTo>
                      <a:pt x="1755" y="1116"/>
                    </a:lnTo>
                    <a:lnTo>
                      <a:pt x="1817" y="1245"/>
                    </a:lnTo>
                    <a:lnTo>
                      <a:pt x="1869" y="1382"/>
                    </a:lnTo>
                    <a:lnTo>
                      <a:pt x="1912" y="1521"/>
                    </a:lnTo>
                    <a:lnTo>
                      <a:pt x="1944" y="1666"/>
                    </a:lnTo>
                    <a:lnTo>
                      <a:pt x="1967" y="1814"/>
                    </a:lnTo>
                    <a:lnTo>
                      <a:pt x="1980" y="1965"/>
                    </a:lnTo>
                    <a:lnTo>
                      <a:pt x="1683" y="1965"/>
                    </a:lnTo>
                    <a:lnTo>
                      <a:pt x="1670" y="1824"/>
                    </a:lnTo>
                    <a:lnTo>
                      <a:pt x="1648" y="1685"/>
                    </a:lnTo>
                    <a:lnTo>
                      <a:pt x="1612" y="1551"/>
                    </a:lnTo>
                    <a:lnTo>
                      <a:pt x="1569" y="1422"/>
                    </a:lnTo>
                    <a:lnTo>
                      <a:pt x="1514" y="1296"/>
                    </a:lnTo>
                    <a:lnTo>
                      <a:pt x="1452" y="1178"/>
                    </a:lnTo>
                    <a:lnTo>
                      <a:pt x="1379" y="1063"/>
                    </a:lnTo>
                    <a:lnTo>
                      <a:pt x="1300" y="954"/>
                    </a:lnTo>
                    <a:lnTo>
                      <a:pt x="1212" y="853"/>
                    </a:lnTo>
                    <a:lnTo>
                      <a:pt x="1116" y="759"/>
                    </a:lnTo>
                    <a:lnTo>
                      <a:pt x="1015" y="672"/>
                    </a:lnTo>
                    <a:lnTo>
                      <a:pt x="906" y="593"/>
                    </a:lnTo>
                    <a:lnTo>
                      <a:pt x="791" y="522"/>
                    </a:lnTo>
                    <a:lnTo>
                      <a:pt x="671" y="460"/>
                    </a:lnTo>
                    <a:lnTo>
                      <a:pt x="545" y="408"/>
                    </a:lnTo>
                    <a:lnTo>
                      <a:pt x="416" y="364"/>
                    </a:lnTo>
                    <a:lnTo>
                      <a:pt x="280" y="331"/>
                    </a:lnTo>
                    <a:lnTo>
                      <a:pt x="143" y="308"/>
                    </a:lnTo>
                    <a:lnTo>
                      <a:pt x="0" y="29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6155244" y="3783667"/>
                <a:ext cx="1629172" cy="1639046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4672533" y="2310830"/>
                <a:ext cx="1364226" cy="1351062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1" name="Freeform 13"/>
              <p:cNvSpPr>
                <a:spLocks/>
              </p:cNvSpPr>
              <p:nvPr/>
            </p:nvSpPr>
            <p:spPr bwMode="auto">
              <a:xfrm>
                <a:off x="4672533" y="3783666"/>
                <a:ext cx="1364226" cy="1374100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Freeform 14"/>
              <p:cNvSpPr>
                <a:spLocks/>
              </p:cNvSpPr>
              <p:nvPr/>
            </p:nvSpPr>
            <p:spPr bwMode="auto">
              <a:xfrm>
                <a:off x="6155244" y="2310830"/>
                <a:ext cx="1364226" cy="1351062"/>
              </a:xfrm>
              <a:custGeom>
                <a:avLst/>
                <a:gdLst>
                  <a:gd name="T0" fmla="*/ 0 w 1659"/>
                  <a:gd name="T1" fmla="*/ 0 h 1644"/>
                  <a:gd name="T2" fmla="*/ 139 w 1659"/>
                  <a:gd name="T3" fmla="*/ 11 h 1644"/>
                  <a:gd name="T4" fmla="*/ 277 w 1659"/>
                  <a:gd name="T5" fmla="*/ 34 h 1644"/>
                  <a:gd name="T6" fmla="*/ 408 w 1659"/>
                  <a:gd name="T7" fmla="*/ 68 h 1644"/>
                  <a:gd name="T8" fmla="*/ 538 w 1659"/>
                  <a:gd name="T9" fmla="*/ 109 h 1644"/>
                  <a:gd name="T10" fmla="*/ 660 w 1659"/>
                  <a:gd name="T11" fmla="*/ 162 h 1644"/>
                  <a:gd name="T12" fmla="*/ 780 w 1659"/>
                  <a:gd name="T13" fmla="*/ 224 h 1644"/>
                  <a:gd name="T14" fmla="*/ 893 w 1659"/>
                  <a:gd name="T15" fmla="*/ 293 h 1644"/>
                  <a:gd name="T16" fmla="*/ 1000 w 1659"/>
                  <a:gd name="T17" fmla="*/ 370 h 1644"/>
                  <a:gd name="T18" fmla="*/ 1099 w 1659"/>
                  <a:gd name="T19" fmla="*/ 457 h 1644"/>
                  <a:gd name="T20" fmla="*/ 1193 w 1659"/>
                  <a:gd name="T21" fmla="*/ 549 h 1644"/>
                  <a:gd name="T22" fmla="*/ 1279 w 1659"/>
                  <a:gd name="T23" fmla="*/ 650 h 1644"/>
                  <a:gd name="T24" fmla="*/ 1358 w 1659"/>
                  <a:gd name="T25" fmla="*/ 755 h 1644"/>
                  <a:gd name="T26" fmla="*/ 1430 w 1659"/>
                  <a:gd name="T27" fmla="*/ 868 h 1644"/>
                  <a:gd name="T28" fmla="*/ 1492 w 1659"/>
                  <a:gd name="T29" fmla="*/ 986 h 1644"/>
                  <a:gd name="T30" fmla="*/ 1544 w 1659"/>
                  <a:gd name="T31" fmla="*/ 1108 h 1644"/>
                  <a:gd name="T32" fmla="*/ 1587 w 1659"/>
                  <a:gd name="T33" fmla="*/ 1236 h 1644"/>
                  <a:gd name="T34" fmla="*/ 1621 w 1659"/>
                  <a:gd name="T35" fmla="*/ 1369 h 1644"/>
                  <a:gd name="T36" fmla="*/ 1646 w 1659"/>
                  <a:gd name="T37" fmla="*/ 1505 h 1644"/>
                  <a:gd name="T38" fmla="*/ 1659 w 1659"/>
                  <a:gd name="T39" fmla="*/ 1644 h 1644"/>
                  <a:gd name="T40" fmla="*/ 1381 w 1659"/>
                  <a:gd name="T41" fmla="*/ 1644 h 1644"/>
                  <a:gd name="T42" fmla="*/ 1368 w 1659"/>
                  <a:gd name="T43" fmla="*/ 1514 h 1644"/>
                  <a:gd name="T44" fmla="*/ 1343 w 1659"/>
                  <a:gd name="T45" fmla="*/ 1390 h 1644"/>
                  <a:gd name="T46" fmla="*/ 1308 w 1659"/>
                  <a:gd name="T47" fmla="*/ 1268 h 1644"/>
                  <a:gd name="T48" fmla="*/ 1263 w 1659"/>
                  <a:gd name="T49" fmla="*/ 1151 h 1644"/>
                  <a:gd name="T50" fmla="*/ 1208 w 1659"/>
                  <a:gd name="T51" fmla="*/ 1041 h 1644"/>
                  <a:gd name="T52" fmla="*/ 1146 w 1659"/>
                  <a:gd name="T53" fmla="*/ 935 h 1644"/>
                  <a:gd name="T54" fmla="*/ 1075 w 1659"/>
                  <a:gd name="T55" fmla="*/ 834 h 1644"/>
                  <a:gd name="T56" fmla="*/ 994 w 1659"/>
                  <a:gd name="T57" fmla="*/ 742 h 1644"/>
                  <a:gd name="T58" fmla="*/ 908 w 1659"/>
                  <a:gd name="T59" fmla="*/ 656 h 1644"/>
                  <a:gd name="T60" fmla="*/ 814 w 1659"/>
                  <a:gd name="T61" fmla="*/ 577 h 1644"/>
                  <a:gd name="T62" fmla="*/ 712 w 1659"/>
                  <a:gd name="T63" fmla="*/ 505 h 1644"/>
                  <a:gd name="T64" fmla="*/ 607 w 1659"/>
                  <a:gd name="T65" fmla="*/ 443 h 1644"/>
                  <a:gd name="T66" fmla="*/ 494 w 1659"/>
                  <a:gd name="T67" fmla="*/ 391 h 1644"/>
                  <a:gd name="T68" fmla="*/ 378 w 1659"/>
                  <a:gd name="T69" fmla="*/ 348 h 1644"/>
                  <a:gd name="T70" fmla="*/ 256 w 1659"/>
                  <a:gd name="T71" fmla="*/ 314 h 1644"/>
                  <a:gd name="T72" fmla="*/ 130 w 1659"/>
                  <a:gd name="T73" fmla="*/ 289 h 1644"/>
                  <a:gd name="T74" fmla="*/ 0 w 1659"/>
                  <a:gd name="T75" fmla="*/ 278 h 1644"/>
                  <a:gd name="T76" fmla="*/ 0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0" y="0"/>
                    </a:moveTo>
                    <a:lnTo>
                      <a:pt x="139" y="11"/>
                    </a:lnTo>
                    <a:lnTo>
                      <a:pt x="277" y="34"/>
                    </a:lnTo>
                    <a:lnTo>
                      <a:pt x="408" y="68"/>
                    </a:lnTo>
                    <a:lnTo>
                      <a:pt x="538" y="109"/>
                    </a:lnTo>
                    <a:lnTo>
                      <a:pt x="660" y="162"/>
                    </a:lnTo>
                    <a:lnTo>
                      <a:pt x="780" y="224"/>
                    </a:lnTo>
                    <a:lnTo>
                      <a:pt x="893" y="293"/>
                    </a:lnTo>
                    <a:lnTo>
                      <a:pt x="1000" y="370"/>
                    </a:lnTo>
                    <a:lnTo>
                      <a:pt x="1099" y="457"/>
                    </a:lnTo>
                    <a:lnTo>
                      <a:pt x="1193" y="549"/>
                    </a:lnTo>
                    <a:lnTo>
                      <a:pt x="1279" y="650"/>
                    </a:lnTo>
                    <a:lnTo>
                      <a:pt x="1358" y="755"/>
                    </a:lnTo>
                    <a:lnTo>
                      <a:pt x="1430" y="868"/>
                    </a:lnTo>
                    <a:lnTo>
                      <a:pt x="1492" y="986"/>
                    </a:lnTo>
                    <a:lnTo>
                      <a:pt x="1544" y="1108"/>
                    </a:lnTo>
                    <a:lnTo>
                      <a:pt x="1587" y="1236"/>
                    </a:lnTo>
                    <a:lnTo>
                      <a:pt x="1621" y="1369"/>
                    </a:lnTo>
                    <a:lnTo>
                      <a:pt x="1646" y="1505"/>
                    </a:lnTo>
                    <a:lnTo>
                      <a:pt x="1659" y="1644"/>
                    </a:lnTo>
                    <a:lnTo>
                      <a:pt x="1381" y="1644"/>
                    </a:lnTo>
                    <a:lnTo>
                      <a:pt x="1368" y="1514"/>
                    </a:lnTo>
                    <a:lnTo>
                      <a:pt x="1343" y="1390"/>
                    </a:lnTo>
                    <a:lnTo>
                      <a:pt x="1308" y="1268"/>
                    </a:lnTo>
                    <a:lnTo>
                      <a:pt x="1263" y="1151"/>
                    </a:lnTo>
                    <a:lnTo>
                      <a:pt x="1208" y="1041"/>
                    </a:lnTo>
                    <a:lnTo>
                      <a:pt x="1146" y="935"/>
                    </a:lnTo>
                    <a:lnTo>
                      <a:pt x="1075" y="834"/>
                    </a:lnTo>
                    <a:lnTo>
                      <a:pt x="994" y="742"/>
                    </a:lnTo>
                    <a:lnTo>
                      <a:pt x="908" y="656"/>
                    </a:lnTo>
                    <a:lnTo>
                      <a:pt x="814" y="577"/>
                    </a:lnTo>
                    <a:lnTo>
                      <a:pt x="712" y="505"/>
                    </a:lnTo>
                    <a:lnTo>
                      <a:pt x="607" y="443"/>
                    </a:lnTo>
                    <a:lnTo>
                      <a:pt x="494" y="391"/>
                    </a:lnTo>
                    <a:lnTo>
                      <a:pt x="378" y="348"/>
                    </a:lnTo>
                    <a:lnTo>
                      <a:pt x="256" y="314"/>
                    </a:lnTo>
                    <a:lnTo>
                      <a:pt x="130" y="289"/>
                    </a:lnTo>
                    <a:lnTo>
                      <a:pt x="0" y="27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Freeform 15"/>
              <p:cNvSpPr>
                <a:spLocks/>
              </p:cNvSpPr>
              <p:nvPr/>
            </p:nvSpPr>
            <p:spPr bwMode="auto">
              <a:xfrm>
                <a:off x="6155244" y="3783666"/>
                <a:ext cx="1364226" cy="1374100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4" name="Freeform 16"/>
              <p:cNvSpPr>
                <a:spLocks/>
              </p:cNvSpPr>
              <p:nvPr/>
            </p:nvSpPr>
            <p:spPr bwMode="auto">
              <a:xfrm>
                <a:off x="4147577" y="3783667"/>
                <a:ext cx="1889182" cy="1899056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5" name="Freeform 17"/>
              <p:cNvSpPr>
                <a:spLocks/>
              </p:cNvSpPr>
              <p:nvPr/>
            </p:nvSpPr>
            <p:spPr bwMode="auto">
              <a:xfrm>
                <a:off x="4147577" y="1785874"/>
                <a:ext cx="1889182" cy="187601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6" name="Freeform 18"/>
              <p:cNvSpPr>
                <a:spLocks/>
              </p:cNvSpPr>
              <p:nvPr/>
            </p:nvSpPr>
            <p:spPr bwMode="auto">
              <a:xfrm>
                <a:off x="6155244" y="1785874"/>
                <a:ext cx="1887537" cy="1876017"/>
              </a:xfrm>
              <a:custGeom>
                <a:avLst/>
                <a:gdLst>
                  <a:gd name="T0" fmla="*/ 0 w 2294"/>
                  <a:gd name="T1" fmla="*/ 0 h 2281"/>
                  <a:gd name="T2" fmla="*/ 169 w 2294"/>
                  <a:gd name="T3" fmla="*/ 12 h 2281"/>
                  <a:gd name="T4" fmla="*/ 333 w 2294"/>
                  <a:gd name="T5" fmla="*/ 34 h 2281"/>
                  <a:gd name="T6" fmla="*/ 494 w 2294"/>
                  <a:gd name="T7" fmla="*/ 68 h 2281"/>
                  <a:gd name="T8" fmla="*/ 650 w 2294"/>
                  <a:gd name="T9" fmla="*/ 113 h 2281"/>
                  <a:gd name="T10" fmla="*/ 802 w 2294"/>
                  <a:gd name="T11" fmla="*/ 168 h 2281"/>
                  <a:gd name="T12" fmla="*/ 951 w 2294"/>
                  <a:gd name="T13" fmla="*/ 231 h 2281"/>
                  <a:gd name="T14" fmla="*/ 1092 w 2294"/>
                  <a:gd name="T15" fmla="*/ 307 h 2281"/>
                  <a:gd name="T16" fmla="*/ 1229 w 2294"/>
                  <a:gd name="T17" fmla="*/ 389 h 2281"/>
                  <a:gd name="T18" fmla="*/ 1358 w 2294"/>
                  <a:gd name="T19" fmla="*/ 481 h 2281"/>
                  <a:gd name="T20" fmla="*/ 1480 w 2294"/>
                  <a:gd name="T21" fmla="*/ 581 h 2281"/>
                  <a:gd name="T22" fmla="*/ 1597 w 2294"/>
                  <a:gd name="T23" fmla="*/ 690 h 2281"/>
                  <a:gd name="T24" fmla="*/ 1706 w 2294"/>
                  <a:gd name="T25" fmla="*/ 804 h 2281"/>
                  <a:gd name="T26" fmla="*/ 1807 w 2294"/>
                  <a:gd name="T27" fmla="*/ 928 h 2281"/>
                  <a:gd name="T28" fmla="*/ 1899 w 2294"/>
                  <a:gd name="T29" fmla="*/ 1056 h 2281"/>
                  <a:gd name="T30" fmla="*/ 1984 w 2294"/>
                  <a:gd name="T31" fmla="*/ 1191 h 2281"/>
                  <a:gd name="T32" fmla="*/ 2059 w 2294"/>
                  <a:gd name="T33" fmla="*/ 1334 h 2281"/>
                  <a:gd name="T34" fmla="*/ 2123 w 2294"/>
                  <a:gd name="T35" fmla="*/ 1480 h 2281"/>
                  <a:gd name="T36" fmla="*/ 2179 w 2294"/>
                  <a:gd name="T37" fmla="*/ 1633 h 2281"/>
                  <a:gd name="T38" fmla="*/ 2224 w 2294"/>
                  <a:gd name="T39" fmla="*/ 1788 h 2281"/>
                  <a:gd name="T40" fmla="*/ 2260 w 2294"/>
                  <a:gd name="T41" fmla="*/ 1948 h 2281"/>
                  <a:gd name="T42" fmla="*/ 2282 w 2294"/>
                  <a:gd name="T43" fmla="*/ 2113 h 2281"/>
                  <a:gd name="T44" fmla="*/ 2294 w 2294"/>
                  <a:gd name="T45" fmla="*/ 2281 h 2281"/>
                  <a:gd name="T46" fmla="*/ 2004 w 2294"/>
                  <a:gd name="T47" fmla="*/ 2281 h 2281"/>
                  <a:gd name="T48" fmla="*/ 1993 w 2294"/>
                  <a:gd name="T49" fmla="*/ 2128 h 2281"/>
                  <a:gd name="T50" fmla="*/ 1971 w 2294"/>
                  <a:gd name="T51" fmla="*/ 1978 h 2281"/>
                  <a:gd name="T52" fmla="*/ 1937 w 2294"/>
                  <a:gd name="T53" fmla="*/ 1832 h 2281"/>
                  <a:gd name="T54" fmla="*/ 1894 w 2294"/>
                  <a:gd name="T55" fmla="*/ 1689 h 2281"/>
                  <a:gd name="T56" fmla="*/ 1839 w 2294"/>
                  <a:gd name="T57" fmla="*/ 1552 h 2281"/>
                  <a:gd name="T58" fmla="*/ 1777 w 2294"/>
                  <a:gd name="T59" fmla="*/ 1420 h 2281"/>
                  <a:gd name="T60" fmla="*/ 1706 w 2294"/>
                  <a:gd name="T61" fmla="*/ 1293 h 2281"/>
                  <a:gd name="T62" fmla="*/ 1627 w 2294"/>
                  <a:gd name="T63" fmla="*/ 1171 h 2281"/>
                  <a:gd name="T64" fmla="*/ 1539 w 2294"/>
                  <a:gd name="T65" fmla="*/ 1056 h 2281"/>
                  <a:gd name="T66" fmla="*/ 1443 w 2294"/>
                  <a:gd name="T67" fmla="*/ 947 h 2281"/>
                  <a:gd name="T68" fmla="*/ 1340 w 2294"/>
                  <a:gd name="T69" fmla="*/ 844 h 2281"/>
                  <a:gd name="T70" fmla="*/ 1231 w 2294"/>
                  <a:gd name="T71" fmla="*/ 750 h 2281"/>
                  <a:gd name="T72" fmla="*/ 1114 w 2294"/>
                  <a:gd name="T73" fmla="*/ 662 h 2281"/>
                  <a:gd name="T74" fmla="*/ 992 w 2294"/>
                  <a:gd name="T75" fmla="*/ 583 h 2281"/>
                  <a:gd name="T76" fmla="*/ 864 w 2294"/>
                  <a:gd name="T77" fmla="*/ 513 h 2281"/>
                  <a:gd name="T78" fmla="*/ 731 w 2294"/>
                  <a:gd name="T79" fmla="*/ 451 h 2281"/>
                  <a:gd name="T80" fmla="*/ 594 w 2294"/>
                  <a:gd name="T81" fmla="*/ 399 h 2281"/>
                  <a:gd name="T82" fmla="*/ 451 w 2294"/>
                  <a:gd name="T83" fmla="*/ 355 h 2281"/>
                  <a:gd name="T84" fmla="*/ 305 w 2294"/>
                  <a:gd name="T85" fmla="*/ 324 h 2281"/>
                  <a:gd name="T86" fmla="*/ 154 w 2294"/>
                  <a:gd name="T87" fmla="*/ 303 h 2281"/>
                  <a:gd name="T88" fmla="*/ 0 w 2294"/>
                  <a:gd name="T89" fmla="*/ 292 h 2281"/>
                  <a:gd name="T90" fmla="*/ 0 w 2294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4" h="2281">
                    <a:moveTo>
                      <a:pt x="0" y="0"/>
                    </a:moveTo>
                    <a:lnTo>
                      <a:pt x="169" y="12"/>
                    </a:lnTo>
                    <a:lnTo>
                      <a:pt x="333" y="34"/>
                    </a:lnTo>
                    <a:lnTo>
                      <a:pt x="494" y="68"/>
                    </a:lnTo>
                    <a:lnTo>
                      <a:pt x="650" y="113"/>
                    </a:lnTo>
                    <a:lnTo>
                      <a:pt x="802" y="168"/>
                    </a:lnTo>
                    <a:lnTo>
                      <a:pt x="951" y="231"/>
                    </a:lnTo>
                    <a:lnTo>
                      <a:pt x="1092" y="307"/>
                    </a:lnTo>
                    <a:lnTo>
                      <a:pt x="1229" y="389"/>
                    </a:lnTo>
                    <a:lnTo>
                      <a:pt x="1358" y="481"/>
                    </a:lnTo>
                    <a:lnTo>
                      <a:pt x="1480" y="581"/>
                    </a:lnTo>
                    <a:lnTo>
                      <a:pt x="1597" y="690"/>
                    </a:lnTo>
                    <a:lnTo>
                      <a:pt x="1706" y="804"/>
                    </a:lnTo>
                    <a:lnTo>
                      <a:pt x="1807" y="928"/>
                    </a:lnTo>
                    <a:lnTo>
                      <a:pt x="1899" y="1056"/>
                    </a:lnTo>
                    <a:lnTo>
                      <a:pt x="1984" y="1191"/>
                    </a:lnTo>
                    <a:lnTo>
                      <a:pt x="2059" y="1334"/>
                    </a:lnTo>
                    <a:lnTo>
                      <a:pt x="2123" y="1480"/>
                    </a:lnTo>
                    <a:lnTo>
                      <a:pt x="2179" y="1633"/>
                    </a:lnTo>
                    <a:lnTo>
                      <a:pt x="2224" y="1788"/>
                    </a:lnTo>
                    <a:lnTo>
                      <a:pt x="2260" y="1948"/>
                    </a:lnTo>
                    <a:lnTo>
                      <a:pt x="2282" y="2113"/>
                    </a:lnTo>
                    <a:lnTo>
                      <a:pt x="2294" y="2281"/>
                    </a:lnTo>
                    <a:lnTo>
                      <a:pt x="2004" y="2281"/>
                    </a:lnTo>
                    <a:lnTo>
                      <a:pt x="1993" y="2128"/>
                    </a:lnTo>
                    <a:lnTo>
                      <a:pt x="1971" y="1978"/>
                    </a:lnTo>
                    <a:lnTo>
                      <a:pt x="1937" y="1832"/>
                    </a:lnTo>
                    <a:lnTo>
                      <a:pt x="1894" y="1689"/>
                    </a:lnTo>
                    <a:lnTo>
                      <a:pt x="1839" y="1552"/>
                    </a:lnTo>
                    <a:lnTo>
                      <a:pt x="1777" y="1420"/>
                    </a:lnTo>
                    <a:lnTo>
                      <a:pt x="1706" y="1293"/>
                    </a:lnTo>
                    <a:lnTo>
                      <a:pt x="1627" y="1171"/>
                    </a:lnTo>
                    <a:lnTo>
                      <a:pt x="1539" y="1056"/>
                    </a:lnTo>
                    <a:lnTo>
                      <a:pt x="1443" y="947"/>
                    </a:lnTo>
                    <a:lnTo>
                      <a:pt x="1340" y="844"/>
                    </a:lnTo>
                    <a:lnTo>
                      <a:pt x="1231" y="750"/>
                    </a:lnTo>
                    <a:lnTo>
                      <a:pt x="1114" y="662"/>
                    </a:lnTo>
                    <a:lnTo>
                      <a:pt x="992" y="583"/>
                    </a:lnTo>
                    <a:lnTo>
                      <a:pt x="864" y="513"/>
                    </a:lnTo>
                    <a:lnTo>
                      <a:pt x="731" y="451"/>
                    </a:lnTo>
                    <a:lnTo>
                      <a:pt x="594" y="399"/>
                    </a:lnTo>
                    <a:lnTo>
                      <a:pt x="451" y="355"/>
                    </a:lnTo>
                    <a:lnTo>
                      <a:pt x="305" y="324"/>
                    </a:lnTo>
                    <a:lnTo>
                      <a:pt x="154" y="303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7" name="Freeform 19"/>
              <p:cNvSpPr>
                <a:spLocks/>
              </p:cNvSpPr>
              <p:nvPr/>
            </p:nvSpPr>
            <p:spPr bwMode="auto">
              <a:xfrm>
                <a:off x="6155243" y="3783667"/>
                <a:ext cx="1889182" cy="1899056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8" name="Freeform 20"/>
              <p:cNvSpPr>
                <a:spLocks/>
              </p:cNvSpPr>
              <p:nvPr/>
            </p:nvSpPr>
            <p:spPr bwMode="auto">
              <a:xfrm>
                <a:off x="3548568" y="3783666"/>
                <a:ext cx="2488190" cy="2498065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Freeform 21"/>
              <p:cNvSpPr>
                <a:spLocks/>
              </p:cNvSpPr>
              <p:nvPr/>
            </p:nvSpPr>
            <p:spPr bwMode="auto">
              <a:xfrm>
                <a:off x="3548568" y="1186865"/>
                <a:ext cx="2488190" cy="2475026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rgbClr val="FFC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Freeform 22"/>
              <p:cNvSpPr>
                <a:spLocks/>
              </p:cNvSpPr>
              <p:nvPr/>
            </p:nvSpPr>
            <p:spPr bwMode="auto">
              <a:xfrm>
                <a:off x="6155243" y="1186865"/>
                <a:ext cx="2488190" cy="2475026"/>
              </a:xfrm>
              <a:custGeom>
                <a:avLst/>
                <a:gdLst>
                  <a:gd name="T0" fmla="*/ 0 w 3024"/>
                  <a:gd name="T1" fmla="*/ 0 h 3009"/>
                  <a:gd name="T2" fmla="*/ 190 w 3024"/>
                  <a:gd name="T3" fmla="*/ 11 h 3009"/>
                  <a:gd name="T4" fmla="*/ 374 w 3024"/>
                  <a:gd name="T5" fmla="*/ 32 h 3009"/>
                  <a:gd name="T6" fmla="*/ 556 w 3024"/>
                  <a:gd name="T7" fmla="*/ 64 h 3009"/>
                  <a:gd name="T8" fmla="*/ 735 w 3024"/>
                  <a:gd name="T9" fmla="*/ 105 h 3009"/>
                  <a:gd name="T10" fmla="*/ 909 w 3024"/>
                  <a:gd name="T11" fmla="*/ 158 h 3009"/>
                  <a:gd name="T12" fmla="*/ 1078 w 3024"/>
                  <a:gd name="T13" fmla="*/ 219 h 3009"/>
                  <a:gd name="T14" fmla="*/ 1244 w 3024"/>
                  <a:gd name="T15" fmla="*/ 293 h 3009"/>
                  <a:gd name="T16" fmla="*/ 1403 w 3024"/>
                  <a:gd name="T17" fmla="*/ 374 h 3009"/>
                  <a:gd name="T18" fmla="*/ 1557 w 3024"/>
                  <a:gd name="T19" fmla="*/ 462 h 3009"/>
                  <a:gd name="T20" fmla="*/ 1706 w 3024"/>
                  <a:gd name="T21" fmla="*/ 559 h 3009"/>
                  <a:gd name="T22" fmla="*/ 1849 w 3024"/>
                  <a:gd name="T23" fmla="*/ 666 h 3009"/>
                  <a:gd name="T24" fmla="*/ 1984 w 3024"/>
                  <a:gd name="T25" fmla="*/ 781 h 3009"/>
                  <a:gd name="T26" fmla="*/ 2113 w 3024"/>
                  <a:gd name="T27" fmla="*/ 901 h 3009"/>
                  <a:gd name="T28" fmla="*/ 2235 w 3024"/>
                  <a:gd name="T29" fmla="*/ 1031 h 3009"/>
                  <a:gd name="T30" fmla="*/ 2350 w 3024"/>
                  <a:gd name="T31" fmla="*/ 1166 h 3009"/>
                  <a:gd name="T32" fmla="*/ 2457 w 3024"/>
                  <a:gd name="T33" fmla="*/ 1307 h 3009"/>
                  <a:gd name="T34" fmla="*/ 2555 w 3024"/>
                  <a:gd name="T35" fmla="*/ 1455 h 3009"/>
                  <a:gd name="T36" fmla="*/ 2645 w 3024"/>
                  <a:gd name="T37" fmla="*/ 1609 h 3009"/>
                  <a:gd name="T38" fmla="*/ 2726 w 3024"/>
                  <a:gd name="T39" fmla="*/ 1767 h 3009"/>
                  <a:gd name="T40" fmla="*/ 2799 w 3024"/>
                  <a:gd name="T41" fmla="*/ 1932 h 3009"/>
                  <a:gd name="T42" fmla="*/ 2861 w 3024"/>
                  <a:gd name="T43" fmla="*/ 2101 h 3009"/>
                  <a:gd name="T44" fmla="*/ 2915 w 3024"/>
                  <a:gd name="T45" fmla="*/ 2276 h 3009"/>
                  <a:gd name="T46" fmla="*/ 2959 w 3024"/>
                  <a:gd name="T47" fmla="*/ 2453 h 3009"/>
                  <a:gd name="T48" fmla="*/ 2990 w 3024"/>
                  <a:gd name="T49" fmla="*/ 2635 h 3009"/>
                  <a:gd name="T50" fmla="*/ 3013 w 3024"/>
                  <a:gd name="T51" fmla="*/ 2821 h 3009"/>
                  <a:gd name="T52" fmla="*/ 3024 w 3024"/>
                  <a:gd name="T53" fmla="*/ 3009 h 3009"/>
                  <a:gd name="T54" fmla="*/ 2320 w 3024"/>
                  <a:gd name="T55" fmla="*/ 3009 h 3009"/>
                  <a:gd name="T56" fmla="*/ 2309 w 3024"/>
                  <a:gd name="T57" fmla="*/ 2847 h 3009"/>
                  <a:gd name="T58" fmla="*/ 2286 w 3024"/>
                  <a:gd name="T59" fmla="*/ 2687 h 3009"/>
                  <a:gd name="T60" fmla="*/ 2254 w 3024"/>
                  <a:gd name="T61" fmla="*/ 2531 h 3009"/>
                  <a:gd name="T62" fmla="*/ 2211 w 3024"/>
                  <a:gd name="T63" fmla="*/ 2379 h 3009"/>
                  <a:gd name="T64" fmla="*/ 2160 w 3024"/>
                  <a:gd name="T65" fmla="*/ 2233 h 3009"/>
                  <a:gd name="T66" fmla="*/ 2098 w 3024"/>
                  <a:gd name="T67" fmla="*/ 2088 h 3009"/>
                  <a:gd name="T68" fmla="*/ 2029 w 3024"/>
                  <a:gd name="T69" fmla="*/ 1951 h 3009"/>
                  <a:gd name="T70" fmla="*/ 1950 w 3024"/>
                  <a:gd name="T71" fmla="*/ 1818 h 3009"/>
                  <a:gd name="T72" fmla="*/ 1864 w 3024"/>
                  <a:gd name="T73" fmla="*/ 1690 h 3009"/>
                  <a:gd name="T74" fmla="*/ 1770 w 3024"/>
                  <a:gd name="T75" fmla="*/ 1570 h 3009"/>
                  <a:gd name="T76" fmla="*/ 1668 w 3024"/>
                  <a:gd name="T77" fmla="*/ 1455 h 3009"/>
                  <a:gd name="T78" fmla="*/ 1559 w 3024"/>
                  <a:gd name="T79" fmla="*/ 1346 h 3009"/>
                  <a:gd name="T80" fmla="*/ 1445 w 3024"/>
                  <a:gd name="T81" fmla="*/ 1245 h 3009"/>
                  <a:gd name="T82" fmla="*/ 1323 w 3024"/>
                  <a:gd name="T83" fmla="*/ 1151 h 3009"/>
                  <a:gd name="T84" fmla="*/ 1195 w 3024"/>
                  <a:gd name="T85" fmla="*/ 1067 h 3009"/>
                  <a:gd name="T86" fmla="*/ 1062 w 3024"/>
                  <a:gd name="T87" fmla="*/ 988 h 3009"/>
                  <a:gd name="T88" fmla="*/ 923 w 3024"/>
                  <a:gd name="T89" fmla="*/ 920 h 3009"/>
                  <a:gd name="T90" fmla="*/ 780 w 3024"/>
                  <a:gd name="T91" fmla="*/ 860 h 3009"/>
                  <a:gd name="T92" fmla="*/ 631 w 3024"/>
                  <a:gd name="T93" fmla="*/ 807 h 3009"/>
                  <a:gd name="T94" fmla="*/ 479 w 3024"/>
                  <a:gd name="T95" fmla="*/ 766 h 3009"/>
                  <a:gd name="T96" fmla="*/ 323 w 3024"/>
                  <a:gd name="T97" fmla="*/ 736 h 3009"/>
                  <a:gd name="T98" fmla="*/ 164 w 3024"/>
                  <a:gd name="T99" fmla="*/ 713 h 3009"/>
                  <a:gd name="T100" fmla="*/ 0 w 3024"/>
                  <a:gd name="T101" fmla="*/ 704 h 3009"/>
                  <a:gd name="T102" fmla="*/ 0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0" y="0"/>
                    </a:moveTo>
                    <a:lnTo>
                      <a:pt x="190" y="11"/>
                    </a:lnTo>
                    <a:lnTo>
                      <a:pt x="374" y="32"/>
                    </a:lnTo>
                    <a:lnTo>
                      <a:pt x="556" y="64"/>
                    </a:lnTo>
                    <a:lnTo>
                      <a:pt x="735" y="105"/>
                    </a:lnTo>
                    <a:lnTo>
                      <a:pt x="909" y="158"/>
                    </a:lnTo>
                    <a:lnTo>
                      <a:pt x="1078" y="219"/>
                    </a:lnTo>
                    <a:lnTo>
                      <a:pt x="1244" y="293"/>
                    </a:lnTo>
                    <a:lnTo>
                      <a:pt x="1403" y="374"/>
                    </a:lnTo>
                    <a:lnTo>
                      <a:pt x="1557" y="462"/>
                    </a:lnTo>
                    <a:lnTo>
                      <a:pt x="1706" y="559"/>
                    </a:lnTo>
                    <a:lnTo>
                      <a:pt x="1849" y="666"/>
                    </a:lnTo>
                    <a:lnTo>
                      <a:pt x="1984" y="781"/>
                    </a:lnTo>
                    <a:lnTo>
                      <a:pt x="2113" y="901"/>
                    </a:lnTo>
                    <a:lnTo>
                      <a:pt x="2235" y="1031"/>
                    </a:lnTo>
                    <a:lnTo>
                      <a:pt x="2350" y="1166"/>
                    </a:lnTo>
                    <a:lnTo>
                      <a:pt x="2457" y="1307"/>
                    </a:lnTo>
                    <a:lnTo>
                      <a:pt x="2555" y="1455"/>
                    </a:lnTo>
                    <a:lnTo>
                      <a:pt x="2645" y="1609"/>
                    </a:lnTo>
                    <a:lnTo>
                      <a:pt x="2726" y="1767"/>
                    </a:lnTo>
                    <a:lnTo>
                      <a:pt x="2799" y="1932"/>
                    </a:lnTo>
                    <a:lnTo>
                      <a:pt x="2861" y="2101"/>
                    </a:lnTo>
                    <a:lnTo>
                      <a:pt x="2915" y="2276"/>
                    </a:lnTo>
                    <a:lnTo>
                      <a:pt x="2959" y="2453"/>
                    </a:lnTo>
                    <a:lnTo>
                      <a:pt x="2990" y="2635"/>
                    </a:lnTo>
                    <a:lnTo>
                      <a:pt x="3013" y="2821"/>
                    </a:lnTo>
                    <a:lnTo>
                      <a:pt x="3024" y="3009"/>
                    </a:lnTo>
                    <a:lnTo>
                      <a:pt x="2320" y="3009"/>
                    </a:lnTo>
                    <a:lnTo>
                      <a:pt x="2309" y="2847"/>
                    </a:lnTo>
                    <a:lnTo>
                      <a:pt x="2286" y="2687"/>
                    </a:lnTo>
                    <a:lnTo>
                      <a:pt x="2254" y="2531"/>
                    </a:lnTo>
                    <a:lnTo>
                      <a:pt x="2211" y="2379"/>
                    </a:lnTo>
                    <a:lnTo>
                      <a:pt x="2160" y="2233"/>
                    </a:lnTo>
                    <a:lnTo>
                      <a:pt x="2098" y="2088"/>
                    </a:lnTo>
                    <a:lnTo>
                      <a:pt x="2029" y="1951"/>
                    </a:lnTo>
                    <a:lnTo>
                      <a:pt x="1950" y="1818"/>
                    </a:lnTo>
                    <a:lnTo>
                      <a:pt x="1864" y="1690"/>
                    </a:lnTo>
                    <a:lnTo>
                      <a:pt x="1770" y="1570"/>
                    </a:lnTo>
                    <a:lnTo>
                      <a:pt x="1668" y="1455"/>
                    </a:lnTo>
                    <a:lnTo>
                      <a:pt x="1559" y="1346"/>
                    </a:lnTo>
                    <a:lnTo>
                      <a:pt x="1445" y="1245"/>
                    </a:lnTo>
                    <a:lnTo>
                      <a:pt x="1323" y="1151"/>
                    </a:lnTo>
                    <a:lnTo>
                      <a:pt x="1195" y="1067"/>
                    </a:lnTo>
                    <a:lnTo>
                      <a:pt x="1062" y="988"/>
                    </a:lnTo>
                    <a:lnTo>
                      <a:pt x="923" y="920"/>
                    </a:lnTo>
                    <a:lnTo>
                      <a:pt x="780" y="860"/>
                    </a:lnTo>
                    <a:lnTo>
                      <a:pt x="631" y="807"/>
                    </a:lnTo>
                    <a:lnTo>
                      <a:pt x="479" y="766"/>
                    </a:lnTo>
                    <a:lnTo>
                      <a:pt x="323" y="736"/>
                    </a:lnTo>
                    <a:lnTo>
                      <a:pt x="164" y="713"/>
                    </a:lnTo>
                    <a:lnTo>
                      <a:pt x="0" y="70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Freeform 23"/>
              <p:cNvSpPr>
                <a:spLocks/>
              </p:cNvSpPr>
              <p:nvPr/>
            </p:nvSpPr>
            <p:spPr bwMode="auto">
              <a:xfrm>
                <a:off x="6155243" y="3783666"/>
                <a:ext cx="2488190" cy="2498065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82" name="Group 33"/>
              <p:cNvGrpSpPr/>
              <p:nvPr/>
            </p:nvGrpSpPr>
            <p:grpSpPr>
              <a:xfrm>
                <a:off x="5384901" y="3023200"/>
                <a:ext cx="1422200" cy="1422198"/>
                <a:chOff x="5423171" y="3113777"/>
                <a:chExt cx="1342483" cy="1342483"/>
              </a:xfrm>
              <a:grpFill/>
            </p:grpSpPr>
            <p:sp>
              <p:nvSpPr>
                <p:cNvPr id="146" name="Freeform 7"/>
                <p:cNvSpPr>
                  <a:spLocks/>
                </p:cNvSpPr>
                <p:nvPr/>
              </p:nvSpPr>
              <p:spPr bwMode="auto">
                <a:xfrm>
                  <a:off x="5423171" y="3113777"/>
                  <a:ext cx="1342483" cy="1342483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801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7" name="Freeform 25"/>
                <p:cNvSpPr>
                  <a:spLocks/>
                </p:cNvSpPr>
                <p:nvPr/>
              </p:nvSpPr>
              <p:spPr bwMode="auto">
                <a:xfrm>
                  <a:off x="5458035" y="3148643"/>
                  <a:ext cx="1272754" cy="1272752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n-IN" sz="3600" b="1" kern="0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  <a:endParaRPr kumimoji="0" lang="en-I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83" name="TextBox 1"/>
              <p:cNvSpPr txBox="1"/>
              <p:nvPr/>
            </p:nvSpPr>
            <p:spPr>
              <a:xfrm rot="18957947">
                <a:off x="5085023" y="3067255"/>
                <a:ext cx="893326" cy="297225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r>
                  <a: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84" name="TextBox 24"/>
              <p:cNvSpPr txBox="1"/>
              <p:nvPr/>
            </p:nvSpPr>
            <p:spPr>
              <a:xfrm rot="2804123">
                <a:off x="6195334" y="3092625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TextBox 26"/>
              <p:cNvSpPr txBox="1"/>
              <p:nvPr/>
            </p:nvSpPr>
            <p:spPr>
              <a:xfrm rot="18900000">
                <a:off x="6209151" y="4136689"/>
                <a:ext cx="893326" cy="348894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TextBox 27"/>
              <p:cNvSpPr txBox="1"/>
              <p:nvPr/>
            </p:nvSpPr>
            <p:spPr>
              <a:xfrm rot="2859492">
                <a:off x="5074518" y="4135807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1" name="Freeform 9"/>
            <p:cNvSpPr>
              <a:spLocks/>
            </p:cNvSpPr>
            <p:nvPr/>
          </p:nvSpPr>
          <p:spPr bwMode="auto">
            <a:xfrm>
              <a:off x="3023864" y="2691860"/>
              <a:ext cx="1391325" cy="1301259"/>
            </a:xfrm>
            <a:custGeom>
              <a:avLst/>
              <a:gdLst>
                <a:gd name="T0" fmla="*/ 1980 w 1980"/>
                <a:gd name="T1" fmla="*/ 0 h 1965"/>
                <a:gd name="T2" fmla="*/ 1980 w 1980"/>
                <a:gd name="T3" fmla="*/ 297 h 1965"/>
                <a:gd name="T4" fmla="*/ 1837 w 1980"/>
                <a:gd name="T5" fmla="*/ 308 h 1965"/>
                <a:gd name="T6" fmla="*/ 1700 w 1980"/>
                <a:gd name="T7" fmla="*/ 331 h 1965"/>
                <a:gd name="T8" fmla="*/ 1565 w 1980"/>
                <a:gd name="T9" fmla="*/ 364 h 1965"/>
                <a:gd name="T10" fmla="*/ 1435 w 1980"/>
                <a:gd name="T11" fmla="*/ 408 h 1965"/>
                <a:gd name="T12" fmla="*/ 1309 w 1980"/>
                <a:gd name="T13" fmla="*/ 460 h 1965"/>
                <a:gd name="T14" fmla="*/ 1189 w 1980"/>
                <a:gd name="T15" fmla="*/ 522 h 1965"/>
                <a:gd name="T16" fmla="*/ 1075 w 1980"/>
                <a:gd name="T17" fmla="*/ 593 h 1965"/>
                <a:gd name="T18" fmla="*/ 966 w 1980"/>
                <a:gd name="T19" fmla="*/ 672 h 1965"/>
                <a:gd name="T20" fmla="*/ 864 w 1980"/>
                <a:gd name="T21" fmla="*/ 759 h 1965"/>
                <a:gd name="T22" fmla="*/ 768 w 1980"/>
                <a:gd name="T23" fmla="*/ 853 h 1965"/>
                <a:gd name="T24" fmla="*/ 680 w 1980"/>
                <a:gd name="T25" fmla="*/ 954 h 1965"/>
                <a:gd name="T26" fmla="*/ 601 w 1980"/>
                <a:gd name="T27" fmla="*/ 1063 h 1965"/>
                <a:gd name="T28" fmla="*/ 528 w 1980"/>
                <a:gd name="T29" fmla="*/ 1178 h 1965"/>
                <a:gd name="T30" fmla="*/ 466 w 1980"/>
                <a:gd name="T31" fmla="*/ 1296 h 1965"/>
                <a:gd name="T32" fmla="*/ 412 w 1980"/>
                <a:gd name="T33" fmla="*/ 1422 h 1965"/>
                <a:gd name="T34" fmla="*/ 368 w 1980"/>
                <a:gd name="T35" fmla="*/ 1551 h 1965"/>
                <a:gd name="T36" fmla="*/ 333 w 1980"/>
                <a:gd name="T37" fmla="*/ 1685 h 1965"/>
                <a:gd name="T38" fmla="*/ 310 w 1980"/>
                <a:gd name="T39" fmla="*/ 1824 h 1965"/>
                <a:gd name="T40" fmla="*/ 297 w 1980"/>
                <a:gd name="T41" fmla="*/ 1965 h 1965"/>
                <a:gd name="T42" fmla="*/ 0 w 1980"/>
                <a:gd name="T43" fmla="*/ 1965 h 1965"/>
                <a:gd name="T44" fmla="*/ 13 w 1980"/>
                <a:gd name="T45" fmla="*/ 1814 h 1965"/>
                <a:gd name="T46" fmla="*/ 36 w 1980"/>
                <a:gd name="T47" fmla="*/ 1666 h 1965"/>
                <a:gd name="T48" fmla="*/ 68 w 1980"/>
                <a:gd name="T49" fmla="*/ 1521 h 1965"/>
                <a:gd name="T50" fmla="*/ 111 w 1980"/>
                <a:gd name="T51" fmla="*/ 1382 h 1965"/>
                <a:gd name="T52" fmla="*/ 164 w 1980"/>
                <a:gd name="T53" fmla="*/ 1245 h 1965"/>
                <a:gd name="T54" fmla="*/ 226 w 1980"/>
                <a:gd name="T55" fmla="*/ 1116 h 1965"/>
                <a:gd name="T56" fmla="*/ 295 w 1980"/>
                <a:gd name="T57" fmla="*/ 990 h 1965"/>
                <a:gd name="T58" fmla="*/ 374 w 1980"/>
                <a:gd name="T59" fmla="*/ 870 h 1965"/>
                <a:gd name="T60" fmla="*/ 462 w 1980"/>
                <a:gd name="T61" fmla="*/ 755 h 1965"/>
                <a:gd name="T62" fmla="*/ 556 w 1980"/>
                <a:gd name="T63" fmla="*/ 648 h 1965"/>
                <a:gd name="T64" fmla="*/ 658 w 1980"/>
                <a:gd name="T65" fmla="*/ 547 h 1965"/>
                <a:gd name="T66" fmla="*/ 767 w 1980"/>
                <a:gd name="T67" fmla="*/ 453 h 1965"/>
                <a:gd name="T68" fmla="*/ 881 w 1980"/>
                <a:gd name="T69" fmla="*/ 366 h 1965"/>
                <a:gd name="T70" fmla="*/ 1001 w 1980"/>
                <a:gd name="T71" fmla="*/ 289 h 1965"/>
                <a:gd name="T72" fmla="*/ 1127 w 1980"/>
                <a:gd name="T73" fmla="*/ 220 h 1965"/>
                <a:gd name="T74" fmla="*/ 1259 w 1980"/>
                <a:gd name="T75" fmla="*/ 158 h 1965"/>
                <a:gd name="T76" fmla="*/ 1394 w 1980"/>
                <a:gd name="T77" fmla="*/ 107 h 1965"/>
                <a:gd name="T78" fmla="*/ 1535 w 1980"/>
                <a:gd name="T79" fmla="*/ 64 h 1965"/>
                <a:gd name="T80" fmla="*/ 1679 w 1980"/>
                <a:gd name="T81" fmla="*/ 32 h 1965"/>
                <a:gd name="T82" fmla="*/ 1828 w 1980"/>
                <a:gd name="T83" fmla="*/ 11 h 1965"/>
                <a:gd name="T84" fmla="*/ 1980 w 1980"/>
                <a:gd name="T85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65">
                  <a:moveTo>
                    <a:pt x="1980" y="0"/>
                  </a:moveTo>
                  <a:lnTo>
                    <a:pt x="1980" y="297"/>
                  </a:lnTo>
                  <a:lnTo>
                    <a:pt x="1837" y="308"/>
                  </a:lnTo>
                  <a:lnTo>
                    <a:pt x="1700" y="331"/>
                  </a:lnTo>
                  <a:lnTo>
                    <a:pt x="1565" y="364"/>
                  </a:lnTo>
                  <a:lnTo>
                    <a:pt x="1435" y="408"/>
                  </a:lnTo>
                  <a:lnTo>
                    <a:pt x="1309" y="460"/>
                  </a:lnTo>
                  <a:lnTo>
                    <a:pt x="1189" y="522"/>
                  </a:lnTo>
                  <a:lnTo>
                    <a:pt x="1075" y="593"/>
                  </a:lnTo>
                  <a:lnTo>
                    <a:pt x="966" y="672"/>
                  </a:lnTo>
                  <a:lnTo>
                    <a:pt x="864" y="759"/>
                  </a:lnTo>
                  <a:lnTo>
                    <a:pt x="768" y="853"/>
                  </a:lnTo>
                  <a:lnTo>
                    <a:pt x="680" y="954"/>
                  </a:lnTo>
                  <a:lnTo>
                    <a:pt x="601" y="1063"/>
                  </a:lnTo>
                  <a:lnTo>
                    <a:pt x="528" y="1178"/>
                  </a:lnTo>
                  <a:lnTo>
                    <a:pt x="466" y="1296"/>
                  </a:lnTo>
                  <a:lnTo>
                    <a:pt x="412" y="1422"/>
                  </a:lnTo>
                  <a:lnTo>
                    <a:pt x="368" y="1551"/>
                  </a:lnTo>
                  <a:lnTo>
                    <a:pt x="333" y="1685"/>
                  </a:lnTo>
                  <a:lnTo>
                    <a:pt x="310" y="1824"/>
                  </a:lnTo>
                  <a:lnTo>
                    <a:pt x="297" y="1965"/>
                  </a:lnTo>
                  <a:lnTo>
                    <a:pt x="0" y="1965"/>
                  </a:lnTo>
                  <a:lnTo>
                    <a:pt x="13" y="1814"/>
                  </a:lnTo>
                  <a:lnTo>
                    <a:pt x="36" y="1666"/>
                  </a:lnTo>
                  <a:lnTo>
                    <a:pt x="68" y="1521"/>
                  </a:lnTo>
                  <a:lnTo>
                    <a:pt x="111" y="1382"/>
                  </a:lnTo>
                  <a:lnTo>
                    <a:pt x="164" y="1245"/>
                  </a:lnTo>
                  <a:lnTo>
                    <a:pt x="226" y="1116"/>
                  </a:lnTo>
                  <a:lnTo>
                    <a:pt x="295" y="990"/>
                  </a:lnTo>
                  <a:lnTo>
                    <a:pt x="374" y="870"/>
                  </a:lnTo>
                  <a:lnTo>
                    <a:pt x="462" y="755"/>
                  </a:lnTo>
                  <a:lnTo>
                    <a:pt x="556" y="648"/>
                  </a:lnTo>
                  <a:lnTo>
                    <a:pt x="658" y="547"/>
                  </a:lnTo>
                  <a:lnTo>
                    <a:pt x="767" y="453"/>
                  </a:lnTo>
                  <a:lnTo>
                    <a:pt x="881" y="366"/>
                  </a:lnTo>
                  <a:lnTo>
                    <a:pt x="1001" y="289"/>
                  </a:lnTo>
                  <a:lnTo>
                    <a:pt x="1127" y="220"/>
                  </a:lnTo>
                  <a:lnTo>
                    <a:pt x="1259" y="158"/>
                  </a:lnTo>
                  <a:lnTo>
                    <a:pt x="1394" y="107"/>
                  </a:lnTo>
                  <a:lnTo>
                    <a:pt x="1535" y="64"/>
                  </a:lnTo>
                  <a:lnTo>
                    <a:pt x="1679" y="32"/>
                  </a:lnTo>
                  <a:lnTo>
                    <a:pt x="1828" y="11"/>
                  </a:lnTo>
                  <a:lnTo>
                    <a:pt x="1980" y="0"/>
                  </a:lnTo>
                  <a:close/>
                </a:path>
              </a:pathLst>
            </a:custGeom>
            <a:solidFill>
              <a:srgbClr val="F49300">
                <a:lumMod val="40000"/>
                <a:lumOff val="6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4" name="Freeform 12"/>
            <p:cNvSpPr>
              <a:spLocks/>
            </p:cNvSpPr>
            <p:nvPr/>
          </p:nvSpPr>
          <p:spPr bwMode="auto">
            <a:xfrm>
              <a:off x="3250131" y="2905203"/>
              <a:ext cx="1165059" cy="1087917"/>
            </a:xfrm>
            <a:custGeom>
              <a:avLst/>
              <a:gdLst>
                <a:gd name="T0" fmla="*/ 1659 w 1659"/>
                <a:gd name="T1" fmla="*/ 0 h 1644"/>
                <a:gd name="T2" fmla="*/ 1659 w 1659"/>
                <a:gd name="T3" fmla="*/ 278 h 1644"/>
                <a:gd name="T4" fmla="*/ 1529 w 1659"/>
                <a:gd name="T5" fmla="*/ 289 h 1644"/>
                <a:gd name="T6" fmla="*/ 1403 w 1659"/>
                <a:gd name="T7" fmla="*/ 314 h 1644"/>
                <a:gd name="T8" fmla="*/ 1281 w 1659"/>
                <a:gd name="T9" fmla="*/ 348 h 1644"/>
                <a:gd name="T10" fmla="*/ 1165 w 1659"/>
                <a:gd name="T11" fmla="*/ 391 h 1644"/>
                <a:gd name="T12" fmla="*/ 1052 w 1659"/>
                <a:gd name="T13" fmla="*/ 443 h 1644"/>
                <a:gd name="T14" fmla="*/ 947 w 1659"/>
                <a:gd name="T15" fmla="*/ 505 h 1644"/>
                <a:gd name="T16" fmla="*/ 846 w 1659"/>
                <a:gd name="T17" fmla="*/ 577 h 1644"/>
                <a:gd name="T18" fmla="*/ 752 w 1659"/>
                <a:gd name="T19" fmla="*/ 656 h 1644"/>
                <a:gd name="T20" fmla="*/ 665 w 1659"/>
                <a:gd name="T21" fmla="*/ 742 h 1644"/>
                <a:gd name="T22" fmla="*/ 585 w 1659"/>
                <a:gd name="T23" fmla="*/ 834 h 1644"/>
                <a:gd name="T24" fmla="*/ 513 w 1659"/>
                <a:gd name="T25" fmla="*/ 935 h 1644"/>
                <a:gd name="T26" fmla="*/ 449 w 1659"/>
                <a:gd name="T27" fmla="*/ 1041 h 1644"/>
                <a:gd name="T28" fmla="*/ 397 w 1659"/>
                <a:gd name="T29" fmla="*/ 1151 h 1644"/>
                <a:gd name="T30" fmla="*/ 352 w 1659"/>
                <a:gd name="T31" fmla="*/ 1268 h 1644"/>
                <a:gd name="T32" fmla="*/ 316 w 1659"/>
                <a:gd name="T33" fmla="*/ 1390 h 1644"/>
                <a:gd name="T34" fmla="*/ 292 w 1659"/>
                <a:gd name="T35" fmla="*/ 1514 h 1644"/>
                <a:gd name="T36" fmla="*/ 278 w 1659"/>
                <a:gd name="T37" fmla="*/ 1644 h 1644"/>
                <a:gd name="T38" fmla="*/ 0 w 1659"/>
                <a:gd name="T39" fmla="*/ 1644 h 1644"/>
                <a:gd name="T40" fmla="*/ 14 w 1659"/>
                <a:gd name="T41" fmla="*/ 1505 h 1644"/>
                <a:gd name="T42" fmla="*/ 38 w 1659"/>
                <a:gd name="T43" fmla="*/ 1369 h 1644"/>
                <a:gd name="T44" fmla="*/ 70 w 1659"/>
                <a:gd name="T45" fmla="*/ 1236 h 1644"/>
                <a:gd name="T46" fmla="*/ 115 w 1659"/>
                <a:gd name="T47" fmla="*/ 1108 h 1644"/>
                <a:gd name="T48" fmla="*/ 168 w 1659"/>
                <a:gd name="T49" fmla="*/ 986 h 1644"/>
                <a:gd name="T50" fmla="*/ 230 w 1659"/>
                <a:gd name="T51" fmla="*/ 868 h 1644"/>
                <a:gd name="T52" fmla="*/ 301 w 1659"/>
                <a:gd name="T53" fmla="*/ 755 h 1644"/>
                <a:gd name="T54" fmla="*/ 380 w 1659"/>
                <a:gd name="T55" fmla="*/ 650 h 1644"/>
                <a:gd name="T56" fmla="*/ 466 w 1659"/>
                <a:gd name="T57" fmla="*/ 549 h 1644"/>
                <a:gd name="T58" fmla="*/ 560 w 1659"/>
                <a:gd name="T59" fmla="*/ 457 h 1644"/>
                <a:gd name="T60" fmla="*/ 660 w 1659"/>
                <a:gd name="T61" fmla="*/ 370 h 1644"/>
                <a:gd name="T62" fmla="*/ 767 w 1659"/>
                <a:gd name="T63" fmla="*/ 293 h 1644"/>
                <a:gd name="T64" fmla="*/ 879 w 1659"/>
                <a:gd name="T65" fmla="*/ 224 h 1644"/>
                <a:gd name="T66" fmla="*/ 1000 w 1659"/>
                <a:gd name="T67" fmla="*/ 162 h 1644"/>
                <a:gd name="T68" fmla="*/ 1122 w 1659"/>
                <a:gd name="T69" fmla="*/ 109 h 1644"/>
                <a:gd name="T70" fmla="*/ 1251 w 1659"/>
                <a:gd name="T71" fmla="*/ 68 h 1644"/>
                <a:gd name="T72" fmla="*/ 1383 w 1659"/>
                <a:gd name="T73" fmla="*/ 34 h 1644"/>
                <a:gd name="T74" fmla="*/ 1518 w 1659"/>
                <a:gd name="T75" fmla="*/ 11 h 1644"/>
                <a:gd name="T76" fmla="*/ 1659 w 1659"/>
                <a:gd name="T77" fmla="*/ 0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44">
                  <a:moveTo>
                    <a:pt x="1659" y="0"/>
                  </a:moveTo>
                  <a:lnTo>
                    <a:pt x="1659" y="278"/>
                  </a:lnTo>
                  <a:lnTo>
                    <a:pt x="1529" y="289"/>
                  </a:lnTo>
                  <a:lnTo>
                    <a:pt x="1403" y="314"/>
                  </a:lnTo>
                  <a:lnTo>
                    <a:pt x="1281" y="348"/>
                  </a:lnTo>
                  <a:lnTo>
                    <a:pt x="1165" y="391"/>
                  </a:lnTo>
                  <a:lnTo>
                    <a:pt x="1052" y="443"/>
                  </a:lnTo>
                  <a:lnTo>
                    <a:pt x="947" y="505"/>
                  </a:lnTo>
                  <a:lnTo>
                    <a:pt x="846" y="577"/>
                  </a:lnTo>
                  <a:lnTo>
                    <a:pt x="752" y="656"/>
                  </a:lnTo>
                  <a:lnTo>
                    <a:pt x="665" y="742"/>
                  </a:lnTo>
                  <a:lnTo>
                    <a:pt x="585" y="834"/>
                  </a:lnTo>
                  <a:lnTo>
                    <a:pt x="513" y="935"/>
                  </a:lnTo>
                  <a:lnTo>
                    <a:pt x="449" y="1041"/>
                  </a:lnTo>
                  <a:lnTo>
                    <a:pt x="397" y="1151"/>
                  </a:lnTo>
                  <a:lnTo>
                    <a:pt x="352" y="1268"/>
                  </a:lnTo>
                  <a:lnTo>
                    <a:pt x="316" y="1390"/>
                  </a:lnTo>
                  <a:lnTo>
                    <a:pt x="292" y="1514"/>
                  </a:lnTo>
                  <a:lnTo>
                    <a:pt x="278" y="1644"/>
                  </a:lnTo>
                  <a:lnTo>
                    <a:pt x="0" y="1644"/>
                  </a:lnTo>
                  <a:lnTo>
                    <a:pt x="14" y="1505"/>
                  </a:lnTo>
                  <a:lnTo>
                    <a:pt x="38" y="1369"/>
                  </a:lnTo>
                  <a:lnTo>
                    <a:pt x="70" y="1236"/>
                  </a:lnTo>
                  <a:lnTo>
                    <a:pt x="115" y="1108"/>
                  </a:lnTo>
                  <a:lnTo>
                    <a:pt x="168" y="986"/>
                  </a:lnTo>
                  <a:lnTo>
                    <a:pt x="230" y="868"/>
                  </a:lnTo>
                  <a:lnTo>
                    <a:pt x="301" y="755"/>
                  </a:lnTo>
                  <a:lnTo>
                    <a:pt x="380" y="650"/>
                  </a:lnTo>
                  <a:lnTo>
                    <a:pt x="466" y="549"/>
                  </a:lnTo>
                  <a:lnTo>
                    <a:pt x="560" y="457"/>
                  </a:lnTo>
                  <a:lnTo>
                    <a:pt x="660" y="370"/>
                  </a:lnTo>
                  <a:lnTo>
                    <a:pt x="767" y="293"/>
                  </a:lnTo>
                  <a:lnTo>
                    <a:pt x="879" y="224"/>
                  </a:lnTo>
                  <a:lnTo>
                    <a:pt x="1000" y="162"/>
                  </a:lnTo>
                  <a:lnTo>
                    <a:pt x="1122" y="109"/>
                  </a:lnTo>
                  <a:lnTo>
                    <a:pt x="1251" y="68"/>
                  </a:lnTo>
                  <a:lnTo>
                    <a:pt x="1383" y="34"/>
                  </a:lnTo>
                  <a:lnTo>
                    <a:pt x="1518" y="11"/>
                  </a:lnTo>
                  <a:lnTo>
                    <a:pt x="1659" y="0"/>
                  </a:lnTo>
                  <a:close/>
                </a:path>
              </a:pathLst>
            </a:custGeom>
            <a:solidFill>
              <a:srgbClr val="F49300">
                <a:lumMod val="20000"/>
                <a:lumOff val="8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9" name="Freeform 17"/>
            <p:cNvSpPr>
              <a:spLocks/>
            </p:cNvSpPr>
            <p:nvPr/>
          </p:nvSpPr>
          <p:spPr bwMode="auto">
            <a:xfrm>
              <a:off x="2801815" y="2482493"/>
              <a:ext cx="1613375" cy="1510627"/>
            </a:xfrm>
            <a:custGeom>
              <a:avLst/>
              <a:gdLst>
                <a:gd name="T0" fmla="*/ 2295 w 2295"/>
                <a:gd name="T1" fmla="*/ 0 h 2281"/>
                <a:gd name="T2" fmla="*/ 2295 w 2295"/>
                <a:gd name="T3" fmla="*/ 292 h 2281"/>
                <a:gd name="T4" fmla="*/ 2141 w 2295"/>
                <a:gd name="T5" fmla="*/ 303 h 2281"/>
                <a:gd name="T6" fmla="*/ 1991 w 2295"/>
                <a:gd name="T7" fmla="*/ 324 h 2281"/>
                <a:gd name="T8" fmla="*/ 1844 w 2295"/>
                <a:gd name="T9" fmla="*/ 355 h 2281"/>
                <a:gd name="T10" fmla="*/ 1701 w 2295"/>
                <a:gd name="T11" fmla="*/ 399 h 2281"/>
                <a:gd name="T12" fmla="*/ 1564 w 2295"/>
                <a:gd name="T13" fmla="*/ 451 h 2281"/>
                <a:gd name="T14" fmla="*/ 1431 w 2295"/>
                <a:gd name="T15" fmla="*/ 513 h 2281"/>
                <a:gd name="T16" fmla="*/ 1303 w 2295"/>
                <a:gd name="T17" fmla="*/ 583 h 2281"/>
                <a:gd name="T18" fmla="*/ 1181 w 2295"/>
                <a:gd name="T19" fmla="*/ 662 h 2281"/>
                <a:gd name="T20" fmla="*/ 1065 w 2295"/>
                <a:gd name="T21" fmla="*/ 750 h 2281"/>
                <a:gd name="T22" fmla="*/ 956 w 2295"/>
                <a:gd name="T23" fmla="*/ 844 h 2281"/>
                <a:gd name="T24" fmla="*/ 852 w 2295"/>
                <a:gd name="T25" fmla="*/ 947 h 2281"/>
                <a:gd name="T26" fmla="*/ 757 w 2295"/>
                <a:gd name="T27" fmla="*/ 1056 h 2281"/>
                <a:gd name="T28" fmla="*/ 668 w 2295"/>
                <a:gd name="T29" fmla="*/ 1171 h 2281"/>
                <a:gd name="T30" fmla="*/ 589 w 2295"/>
                <a:gd name="T31" fmla="*/ 1293 h 2281"/>
                <a:gd name="T32" fmla="*/ 518 w 2295"/>
                <a:gd name="T33" fmla="*/ 1420 h 2281"/>
                <a:gd name="T34" fmla="*/ 456 w 2295"/>
                <a:gd name="T35" fmla="*/ 1552 h 2281"/>
                <a:gd name="T36" fmla="*/ 402 w 2295"/>
                <a:gd name="T37" fmla="*/ 1689 h 2281"/>
                <a:gd name="T38" fmla="*/ 358 w 2295"/>
                <a:gd name="T39" fmla="*/ 1832 h 2281"/>
                <a:gd name="T40" fmla="*/ 325 w 2295"/>
                <a:gd name="T41" fmla="*/ 1978 h 2281"/>
                <a:gd name="T42" fmla="*/ 302 w 2295"/>
                <a:gd name="T43" fmla="*/ 2128 h 2281"/>
                <a:gd name="T44" fmla="*/ 291 w 2295"/>
                <a:gd name="T45" fmla="*/ 2281 h 2281"/>
                <a:gd name="T46" fmla="*/ 0 w 2295"/>
                <a:gd name="T47" fmla="*/ 2281 h 2281"/>
                <a:gd name="T48" fmla="*/ 13 w 2295"/>
                <a:gd name="T49" fmla="*/ 2113 h 2281"/>
                <a:gd name="T50" fmla="*/ 35 w 2295"/>
                <a:gd name="T51" fmla="*/ 1948 h 2281"/>
                <a:gd name="T52" fmla="*/ 71 w 2295"/>
                <a:gd name="T53" fmla="*/ 1788 h 2281"/>
                <a:gd name="T54" fmla="*/ 116 w 2295"/>
                <a:gd name="T55" fmla="*/ 1633 h 2281"/>
                <a:gd name="T56" fmla="*/ 173 w 2295"/>
                <a:gd name="T57" fmla="*/ 1480 h 2281"/>
                <a:gd name="T58" fmla="*/ 236 w 2295"/>
                <a:gd name="T59" fmla="*/ 1334 h 2281"/>
                <a:gd name="T60" fmla="*/ 311 w 2295"/>
                <a:gd name="T61" fmla="*/ 1191 h 2281"/>
                <a:gd name="T62" fmla="*/ 396 w 2295"/>
                <a:gd name="T63" fmla="*/ 1056 h 2281"/>
                <a:gd name="T64" fmla="*/ 488 w 2295"/>
                <a:gd name="T65" fmla="*/ 928 h 2281"/>
                <a:gd name="T66" fmla="*/ 589 w 2295"/>
                <a:gd name="T67" fmla="*/ 804 h 2281"/>
                <a:gd name="T68" fmla="*/ 698 w 2295"/>
                <a:gd name="T69" fmla="*/ 690 h 2281"/>
                <a:gd name="T70" fmla="*/ 815 w 2295"/>
                <a:gd name="T71" fmla="*/ 581 h 2281"/>
                <a:gd name="T72" fmla="*/ 937 w 2295"/>
                <a:gd name="T73" fmla="*/ 481 h 2281"/>
                <a:gd name="T74" fmla="*/ 1067 w 2295"/>
                <a:gd name="T75" fmla="*/ 389 h 2281"/>
                <a:gd name="T76" fmla="*/ 1204 w 2295"/>
                <a:gd name="T77" fmla="*/ 307 h 2281"/>
                <a:gd name="T78" fmla="*/ 1344 w 2295"/>
                <a:gd name="T79" fmla="*/ 231 h 2281"/>
                <a:gd name="T80" fmla="*/ 1493 w 2295"/>
                <a:gd name="T81" fmla="*/ 168 h 2281"/>
                <a:gd name="T82" fmla="*/ 1645 w 2295"/>
                <a:gd name="T83" fmla="*/ 113 h 2281"/>
                <a:gd name="T84" fmla="*/ 1801 w 2295"/>
                <a:gd name="T85" fmla="*/ 68 h 2281"/>
                <a:gd name="T86" fmla="*/ 1962 w 2295"/>
                <a:gd name="T87" fmla="*/ 34 h 2281"/>
                <a:gd name="T88" fmla="*/ 2126 w 2295"/>
                <a:gd name="T89" fmla="*/ 12 h 2281"/>
                <a:gd name="T90" fmla="*/ 2295 w 2295"/>
                <a:gd name="T91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95" h="2281">
                  <a:moveTo>
                    <a:pt x="2295" y="0"/>
                  </a:moveTo>
                  <a:lnTo>
                    <a:pt x="2295" y="292"/>
                  </a:lnTo>
                  <a:lnTo>
                    <a:pt x="2141" y="303"/>
                  </a:lnTo>
                  <a:lnTo>
                    <a:pt x="1991" y="324"/>
                  </a:lnTo>
                  <a:lnTo>
                    <a:pt x="1844" y="355"/>
                  </a:lnTo>
                  <a:lnTo>
                    <a:pt x="1701" y="399"/>
                  </a:lnTo>
                  <a:lnTo>
                    <a:pt x="1564" y="451"/>
                  </a:lnTo>
                  <a:lnTo>
                    <a:pt x="1431" y="513"/>
                  </a:lnTo>
                  <a:lnTo>
                    <a:pt x="1303" y="583"/>
                  </a:lnTo>
                  <a:lnTo>
                    <a:pt x="1181" y="662"/>
                  </a:lnTo>
                  <a:lnTo>
                    <a:pt x="1065" y="750"/>
                  </a:lnTo>
                  <a:lnTo>
                    <a:pt x="956" y="844"/>
                  </a:lnTo>
                  <a:lnTo>
                    <a:pt x="852" y="947"/>
                  </a:lnTo>
                  <a:lnTo>
                    <a:pt x="757" y="1056"/>
                  </a:lnTo>
                  <a:lnTo>
                    <a:pt x="668" y="1171"/>
                  </a:lnTo>
                  <a:lnTo>
                    <a:pt x="589" y="1293"/>
                  </a:lnTo>
                  <a:lnTo>
                    <a:pt x="518" y="1420"/>
                  </a:lnTo>
                  <a:lnTo>
                    <a:pt x="456" y="1552"/>
                  </a:lnTo>
                  <a:lnTo>
                    <a:pt x="402" y="1689"/>
                  </a:lnTo>
                  <a:lnTo>
                    <a:pt x="358" y="1832"/>
                  </a:lnTo>
                  <a:lnTo>
                    <a:pt x="325" y="1978"/>
                  </a:lnTo>
                  <a:lnTo>
                    <a:pt x="302" y="2128"/>
                  </a:lnTo>
                  <a:lnTo>
                    <a:pt x="291" y="2281"/>
                  </a:lnTo>
                  <a:lnTo>
                    <a:pt x="0" y="2281"/>
                  </a:lnTo>
                  <a:lnTo>
                    <a:pt x="13" y="2113"/>
                  </a:lnTo>
                  <a:lnTo>
                    <a:pt x="35" y="1948"/>
                  </a:lnTo>
                  <a:lnTo>
                    <a:pt x="71" y="1788"/>
                  </a:lnTo>
                  <a:lnTo>
                    <a:pt x="116" y="1633"/>
                  </a:lnTo>
                  <a:lnTo>
                    <a:pt x="173" y="1480"/>
                  </a:lnTo>
                  <a:lnTo>
                    <a:pt x="236" y="1334"/>
                  </a:lnTo>
                  <a:lnTo>
                    <a:pt x="311" y="1191"/>
                  </a:lnTo>
                  <a:lnTo>
                    <a:pt x="396" y="1056"/>
                  </a:lnTo>
                  <a:lnTo>
                    <a:pt x="488" y="928"/>
                  </a:lnTo>
                  <a:lnTo>
                    <a:pt x="589" y="804"/>
                  </a:lnTo>
                  <a:lnTo>
                    <a:pt x="698" y="690"/>
                  </a:lnTo>
                  <a:lnTo>
                    <a:pt x="815" y="581"/>
                  </a:lnTo>
                  <a:lnTo>
                    <a:pt x="937" y="481"/>
                  </a:lnTo>
                  <a:lnTo>
                    <a:pt x="1067" y="389"/>
                  </a:lnTo>
                  <a:lnTo>
                    <a:pt x="1204" y="307"/>
                  </a:lnTo>
                  <a:lnTo>
                    <a:pt x="1344" y="231"/>
                  </a:lnTo>
                  <a:lnTo>
                    <a:pt x="1493" y="168"/>
                  </a:lnTo>
                  <a:lnTo>
                    <a:pt x="1645" y="113"/>
                  </a:lnTo>
                  <a:lnTo>
                    <a:pt x="1801" y="68"/>
                  </a:lnTo>
                  <a:lnTo>
                    <a:pt x="1962" y="34"/>
                  </a:lnTo>
                  <a:lnTo>
                    <a:pt x="2126" y="12"/>
                  </a:lnTo>
                  <a:lnTo>
                    <a:pt x="2295" y="0"/>
                  </a:lnTo>
                  <a:close/>
                </a:path>
              </a:pathLst>
            </a:custGeom>
            <a:solidFill>
              <a:srgbClr val="F49300">
                <a:lumMod val="60000"/>
                <a:lumOff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3" name="Freeform 21"/>
            <p:cNvSpPr>
              <a:spLocks/>
            </p:cNvSpPr>
            <p:nvPr/>
          </p:nvSpPr>
          <p:spPr bwMode="auto">
            <a:xfrm>
              <a:off x="2290257" y="2000152"/>
              <a:ext cx="2124932" cy="1992967"/>
            </a:xfrm>
            <a:custGeom>
              <a:avLst/>
              <a:gdLst>
                <a:gd name="T0" fmla="*/ 3024 w 3024"/>
                <a:gd name="T1" fmla="*/ 0 h 3009"/>
                <a:gd name="T2" fmla="*/ 3024 w 3024"/>
                <a:gd name="T3" fmla="*/ 704 h 3009"/>
                <a:gd name="T4" fmla="*/ 2860 w 3024"/>
                <a:gd name="T5" fmla="*/ 713 h 3009"/>
                <a:gd name="T6" fmla="*/ 2701 w 3024"/>
                <a:gd name="T7" fmla="*/ 736 h 3009"/>
                <a:gd name="T8" fmla="*/ 2545 w 3024"/>
                <a:gd name="T9" fmla="*/ 766 h 3009"/>
                <a:gd name="T10" fmla="*/ 2393 w 3024"/>
                <a:gd name="T11" fmla="*/ 807 h 3009"/>
                <a:gd name="T12" fmla="*/ 2244 w 3024"/>
                <a:gd name="T13" fmla="*/ 860 h 3009"/>
                <a:gd name="T14" fmla="*/ 2102 w 3024"/>
                <a:gd name="T15" fmla="*/ 920 h 3009"/>
                <a:gd name="T16" fmla="*/ 1963 w 3024"/>
                <a:gd name="T17" fmla="*/ 988 h 3009"/>
                <a:gd name="T18" fmla="*/ 1829 w 3024"/>
                <a:gd name="T19" fmla="*/ 1067 h 3009"/>
                <a:gd name="T20" fmla="*/ 1702 w 3024"/>
                <a:gd name="T21" fmla="*/ 1151 h 3009"/>
                <a:gd name="T22" fmla="*/ 1580 w 3024"/>
                <a:gd name="T23" fmla="*/ 1245 h 3009"/>
                <a:gd name="T24" fmla="*/ 1465 w 3024"/>
                <a:gd name="T25" fmla="*/ 1346 h 3009"/>
                <a:gd name="T26" fmla="*/ 1356 w 3024"/>
                <a:gd name="T27" fmla="*/ 1455 h 3009"/>
                <a:gd name="T28" fmla="*/ 1255 w 3024"/>
                <a:gd name="T29" fmla="*/ 1570 h 3009"/>
                <a:gd name="T30" fmla="*/ 1161 w 3024"/>
                <a:gd name="T31" fmla="*/ 1690 h 3009"/>
                <a:gd name="T32" fmla="*/ 1074 w 3024"/>
                <a:gd name="T33" fmla="*/ 1818 h 3009"/>
                <a:gd name="T34" fmla="*/ 995 w 3024"/>
                <a:gd name="T35" fmla="*/ 1951 h 3009"/>
                <a:gd name="T36" fmla="*/ 926 w 3024"/>
                <a:gd name="T37" fmla="*/ 2088 h 3009"/>
                <a:gd name="T38" fmla="*/ 864 w 3024"/>
                <a:gd name="T39" fmla="*/ 2233 h 3009"/>
                <a:gd name="T40" fmla="*/ 813 w 3024"/>
                <a:gd name="T41" fmla="*/ 2379 h 3009"/>
                <a:gd name="T42" fmla="*/ 770 w 3024"/>
                <a:gd name="T43" fmla="*/ 2531 h 3009"/>
                <a:gd name="T44" fmla="*/ 738 w 3024"/>
                <a:gd name="T45" fmla="*/ 2687 h 3009"/>
                <a:gd name="T46" fmla="*/ 716 w 3024"/>
                <a:gd name="T47" fmla="*/ 2847 h 3009"/>
                <a:gd name="T48" fmla="*/ 704 w 3024"/>
                <a:gd name="T49" fmla="*/ 3009 h 3009"/>
                <a:gd name="T50" fmla="*/ 0 w 3024"/>
                <a:gd name="T51" fmla="*/ 3009 h 3009"/>
                <a:gd name="T52" fmla="*/ 11 w 3024"/>
                <a:gd name="T53" fmla="*/ 2821 h 3009"/>
                <a:gd name="T54" fmla="*/ 34 w 3024"/>
                <a:gd name="T55" fmla="*/ 2635 h 3009"/>
                <a:gd name="T56" fmla="*/ 66 w 3024"/>
                <a:gd name="T57" fmla="*/ 2453 h 3009"/>
                <a:gd name="T58" fmla="*/ 109 w 3024"/>
                <a:gd name="T59" fmla="*/ 2276 h 3009"/>
                <a:gd name="T60" fmla="*/ 163 w 3024"/>
                <a:gd name="T61" fmla="*/ 2101 h 3009"/>
                <a:gd name="T62" fmla="*/ 225 w 3024"/>
                <a:gd name="T63" fmla="*/ 1932 h 3009"/>
                <a:gd name="T64" fmla="*/ 299 w 3024"/>
                <a:gd name="T65" fmla="*/ 1767 h 3009"/>
                <a:gd name="T66" fmla="*/ 379 w 3024"/>
                <a:gd name="T67" fmla="*/ 1609 h 3009"/>
                <a:gd name="T68" fmla="*/ 470 w 3024"/>
                <a:gd name="T69" fmla="*/ 1455 h 3009"/>
                <a:gd name="T70" fmla="*/ 567 w 3024"/>
                <a:gd name="T71" fmla="*/ 1307 h 3009"/>
                <a:gd name="T72" fmla="*/ 674 w 3024"/>
                <a:gd name="T73" fmla="*/ 1166 h 3009"/>
                <a:gd name="T74" fmla="*/ 789 w 3024"/>
                <a:gd name="T75" fmla="*/ 1031 h 3009"/>
                <a:gd name="T76" fmla="*/ 911 w 3024"/>
                <a:gd name="T77" fmla="*/ 901 h 3009"/>
                <a:gd name="T78" fmla="*/ 1040 w 3024"/>
                <a:gd name="T79" fmla="*/ 781 h 3009"/>
                <a:gd name="T80" fmla="*/ 1176 w 3024"/>
                <a:gd name="T81" fmla="*/ 666 h 3009"/>
                <a:gd name="T82" fmla="*/ 1318 w 3024"/>
                <a:gd name="T83" fmla="*/ 559 h 3009"/>
                <a:gd name="T84" fmla="*/ 1467 w 3024"/>
                <a:gd name="T85" fmla="*/ 462 h 3009"/>
                <a:gd name="T86" fmla="*/ 1621 w 3024"/>
                <a:gd name="T87" fmla="*/ 374 h 3009"/>
                <a:gd name="T88" fmla="*/ 1780 w 3024"/>
                <a:gd name="T89" fmla="*/ 293 h 3009"/>
                <a:gd name="T90" fmla="*/ 1946 w 3024"/>
                <a:gd name="T91" fmla="*/ 219 h 3009"/>
                <a:gd name="T92" fmla="*/ 2115 w 3024"/>
                <a:gd name="T93" fmla="*/ 158 h 3009"/>
                <a:gd name="T94" fmla="*/ 2289 w 3024"/>
                <a:gd name="T95" fmla="*/ 105 h 3009"/>
                <a:gd name="T96" fmla="*/ 2468 w 3024"/>
                <a:gd name="T97" fmla="*/ 64 h 3009"/>
                <a:gd name="T98" fmla="*/ 2648 w 3024"/>
                <a:gd name="T99" fmla="*/ 32 h 3009"/>
                <a:gd name="T100" fmla="*/ 2834 w 3024"/>
                <a:gd name="T101" fmla="*/ 11 h 3009"/>
                <a:gd name="T102" fmla="*/ 3024 w 3024"/>
                <a:gd name="T103" fmla="*/ 0 h 3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09">
                  <a:moveTo>
                    <a:pt x="3024" y="0"/>
                  </a:moveTo>
                  <a:lnTo>
                    <a:pt x="3024" y="704"/>
                  </a:lnTo>
                  <a:lnTo>
                    <a:pt x="2860" y="713"/>
                  </a:lnTo>
                  <a:lnTo>
                    <a:pt x="2701" y="736"/>
                  </a:lnTo>
                  <a:lnTo>
                    <a:pt x="2545" y="766"/>
                  </a:lnTo>
                  <a:lnTo>
                    <a:pt x="2393" y="807"/>
                  </a:lnTo>
                  <a:lnTo>
                    <a:pt x="2244" y="860"/>
                  </a:lnTo>
                  <a:lnTo>
                    <a:pt x="2102" y="920"/>
                  </a:lnTo>
                  <a:lnTo>
                    <a:pt x="1963" y="988"/>
                  </a:lnTo>
                  <a:lnTo>
                    <a:pt x="1829" y="1067"/>
                  </a:lnTo>
                  <a:lnTo>
                    <a:pt x="1702" y="1151"/>
                  </a:lnTo>
                  <a:lnTo>
                    <a:pt x="1580" y="1245"/>
                  </a:lnTo>
                  <a:lnTo>
                    <a:pt x="1465" y="1346"/>
                  </a:lnTo>
                  <a:lnTo>
                    <a:pt x="1356" y="1455"/>
                  </a:lnTo>
                  <a:lnTo>
                    <a:pt x="1255" y="1570"/>
                  </a:lnTo>
                  <a:lnTo>
                    <a:pt x="1161" y="1690"/>
                  </a:lnTo>
                  <a:lnTo>
                    <a:pt x="1074" y="1818"/>
                  </a:lnTo>
                  <a:lnTo>
                    <a:pt x="995" y="1951"/>
                  </a:lnTo>
                  <a:lnTo>
                    <a:pt x="926" y="2088"/>
                  </a:lnTo>
                  <a:lnTo>
                    <a:pt x="864" y="2233"/>
                  </a:lnTo>
                  <a:lnTo>
                    <a:pt x="813" y="2379"/>
                  </a:lnTo>
                  <a:lnTo>
                    <a:pt x="770" y="2531"/>
                  </a:lnTo>
                  <a:lnTo>
                    <a:pt x="738" y="2687"/>
                  </a:lnTo>
                  <a:lnTo>
                    <a:pt x="716" y="2847"/>
                  </a:lnTo>
                  <a:lnTo>
                    <a:pt x="704" y="3009"/>
                  </a:lnTo>
                  <a:lnTo>
                    <a:pt x="0" y="3009"/>
                  </a:lnTo>
                  <a:lnTo>
                    <a:pt x="11" y="2821"/>
                  </a:lnTo>
                  <a:lnTo>
                    <a:pt x="34" y="2635"/>
                  </a:lnTo>
                  <a:lnTo>
                    <a:pt x="66" y="2453"/>
                  </a:lnTo>
                  <a:lnTo>
                    <a:pt x="109" y="2276"/>
                  </a:lnTo>
                  <a:lnTo>
                    <a:pt x="163" y="2101"/>
                  </a:lnTo>
                  <a:lnTo>
                    <a:pt x="225" y="1932"/>
                  </a:lnTo>
                  <a:lnTo>
                    <a:pt x="299" y="1767"/>
                  </a:lnTo>
                  <a:lnTo>
                    <a:pt x="379" y="1609"/>
                  </a:lnTo>
                  <a:lnTo>
                    <a:pt x="470" y="1455"/>
                  </a:lnTo>
                  <a:lnTo>
                    <a:pt x="567" y="1307"/>
                  </a:lnTo>
                  <a:lnTo>
                    <a:pt x="674" y="1166"/>
                  </a:lnTo>
                  <a:lnTo>
                    <a:pt x="789" y="1031"/>
                  </a:lnTo>
                  <a:lnTo>
                    <a:pt x="911" y="901"/>
                  </a:lnTo>
                  <a:lnTo>
                    <a:pt x="1040" y="781"/>
                  </a:lnTo>
                  <a:lnTo>
                    <a:pt x="1176" y="666"/>
                  </a:lnTo>
                  <a:lnTo>
                    <a:pt x="1318" y="559"/>
                  </a:lnTo>
                  <a:lnTo>
                    <a:pt x="1467" y="462"/>
                  </a:lnTo>
                  <a:lnTo>
                    <a:pt x="1621" y="374"/>
                  </a:lnTo>
                  <a:lnTo>
                    <a:pt x="1780" y="293"/>
                  </a:lnTo>
                  <a:lnTo>
                    <a:pt x="1946" y="219"/>
                  </a:lnTo>
                  <a:lnTo>
                    <a:pt x="2115" y="158"/>
                  </a:lnTo>
                  <a:lnTo>
                    <a:pt x="2289" y="105"/>
                  </a:lnTo>
                  <a:lnTo>
                    <a:pt x="2468" y="64"/>
                  </a:lnTo>
                  <a:lnTo>
                    <a:pt x="2648" y="32"/>
                  </a:lnTo>
                  <a:lnTo>
                    <a:pt x="2834" y="11"/>
                  </a:lnTo>
                  <a:lnTo>
                    <a:pt x="3024" y="0"/>
                  </a:lnTo>
                  <a:close/>
                </a:path>
              </a:pathLst>
            </a:custGeom>
            <a:solidFill>
              <a:srgbClr val="F493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7" name="TextBox 1"/>
            <p:cNvSpPr txBox="1"/>
            <p:nvPr/>
          </p:nvSpPr>
          <p:spPr>
            <a:xfrm rot="18957947">
              <a:off x="3602401" y="3514300"/>
              <a:ext cx="762907" cy="239335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 defTabSz="1218987"/>
              <a:r>
                <a: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89" name="Freeform 6"/>
            <p:cNvSpPr>
              <a:spLocks noEditPoints="1"/>
            </p:cNvSpPr>
            <p:nvPr/>
          </p:nvSpPr>
          <p:spPr bwMode="auto">
            <a:xfrm>
              <a:off x="3521750" y="3170490"/>
              <a:ext cx="1874115" cy="1768456"/>
            </a:xfrm>
            <a:custGeom>
              <a:avLst/>
              <a:gdLst>
                <a:gd name="T0" fmla="*/ 1180 w 2560"/>
                <a:gd name="T1" fmla="*/ 424 h 2562"/>
                <a:gd name="T2" fmla="*/ 990 w 2560"/>
                <a:gd name="T3" fmla="*/ 469 h 2562"/>
                <a:gd name="T4" fmla="*/ 819 w 2560"/>
                <a:gd name="T5" fmla="*/ 554 h 2562"/>
                <a:gd name="T6" fmla="*/ 671 w 2560"/>
                <a:gd name="T7" fmla="*/ 672 h 2562"/>
                <a:gd name="T8" fmla="*/ 554 w 2560"/>
                <a:gd name="T9" fmla="*/ 819 h 2562"/>
                <a:gd name="T10" fmla="*/ 470 w 2560"/>
                <a:gd name="T11" fmla="*/ 990 h 2562"/>
                <a:gd name="T12" fmla="*/ 425 w 2560"/>
                <a:gd name="T13" fmla="*/ 1179 h 2562"/>
                <a:gd name="T14" fmla="*/ 425 w 2560"/>
                <a:gd name="T15" fmla="*/ 1380 h 2562"/>
                <a:gd name="T16" fmla="*/ 470 w 2560"/>
                <a:gd name="T17" fmla="*/ 1570 h 2562"/>
                <a:gd name="T18" fmla="*/ 554 w 2560"/>
                <a:gd name="T19" fmla="*/ 1741 h 2562"/>
                <a:gd name="T20" fmla="*/ 671 w 2560"/>
                <a:gd name="T21" fmla="*/ 1889 h 2562"/>
                <a:gd name="T22" fmla="*/ 819 w 2560"/>
                <a:gd name="T23" fmla="*/ 2008 h 2562"/>
                <a:gd name="T24" fmla="*/ 990 w 2560"/>
                <a:gd name="T25" fmla="*/ 2090 h 2562"/>
                <a:gd name="T26" fmla="*/ 1180 w 2560"/>
                <a:gd name="T27" fmla="*/ 2135 h 2562"/>
                <a:gd name="T28" fmla="*/ 1381 w 2560"/>
                <a:gd name="T29" fmla="*/ 2135 h 2562"/>
                <a:gd name="T30" fmla="*/ 1570 w 2560"/>
                <a:gd name="T31" fmla="*/ 2090 h 2562"/>
                <a:gd name="T32" fmla="*/ 1741 w 2560"/>
                <a:gd name="T33" fmla="*/ 2008 h 2562"/>
                <a:gd name="T34" fmla="*/ 1890 w 2560"/>
                <a:gd name="T35" fmla="*/ 1889 h 2562"/>
                <a:gd name="T36" fmla="*/ 2006 w 2560"/>
                <a:gd name="T37" fmla="*/ 1741 h 2562"/>
                <a:gd name="T38" fmla="*/ 2091 w 2560"/>
                <a:gd name="T39" fmla="*/ 1570 h 2562"/>
                <a:gd name="T40" fmla="*/ 2136 w 2560"/>
                <a:gd name="T41" fmla="*/ 1380 h 2562"/>
                <a:gd name="T42" fmla="*/ 2136 w 2560"/>
                <a:gd name="T43" fmla="*/ 1179 h 2562"/>
                <a:gd name="T44" fmla="*/ 2091 w 2560"/>
                <a:gd name="T45" fmla="*/ 990 h 2562"/>
                <a:gd name="T46" fmla="*/ 2006 w 2560"/>
                <a:gd name="T47" fmla="*/ 819 h 2562"/>
                <a:gd name="T48" fmla="*/ 1890 w 2560"/>
                <a:gd name="T49" fmla="*/ 672 h 2562"/>
                <a:gd name="T50" fmla="*/ 1741 w 2560"/>
                <a:gd name="T51" fmla="*/ 554 h 2562"/>
                <a:gd name="T52" fmla="*/ 1570 w 2560"/>
                <a:gd name="T53" fmla="*/ 469 h 2562"/>
                <a:gd name="T54" fmla="*/ 1381 w 2560"/>
                <a:gd name="T55" fmla="*/ 424 h 2562"/>
                <a:gd name="T56" fmla="*/ 1279 w 2560"/>
                <a:gd name="T57" fmla="*/ 0 h 2562"/>
                <a:gd name="T58" fmla="*/ 1523 w 2560"/>
                <a:gd name="T59" fmla="*/ 22 h 2562"/>
                <a:gd name="T60" fmla="*/ 1751 w 2560"/>
                <a:gd name="T61" fmla="*/ 88 h 2562"/>
                <a:gd name="T62" fmla="*/ 1959 w 2560"/>
                <a:gd name="T63" fmla="*/ 195 h 2562"/>
                <a:gd name="T64" fmla="*/ 2143 w 2560"/>
                <a:gd name="T65" fmla="*/ 334 h 2562"/>
                <a:gd name="T66" fmla="*/ 2299 w 2560"/>
                <a:gd name="T67" fmla="*/ 505 h 2562"/>
                <a:gd name="T68" fmla="*/ 2423 w 2560"/>
                <a:gd name="T69" fmla="*/ 702 h 2562"/>
                <a:gd name="T70" fmla="*/ 2509 w 2560"/>
                <a:gd name="T71" fmla="*/ 920 h 2562"/>
                <a:gd name="T72" fmla="*/ 2554 w 2560"/>
                <a:gd name="T73" fmla="*/ 1157 h 2562"/>
                <a:gd name="T74" fmla="*/ 2554 w 2560"/>
                <a:gd name="T75" fmla="*/ 1403 h 2562"/>
                <a:gd name="T76" fmla="*/ 2509 w 2560"/>
                <a:gd name="T77" fmla="*/ 1640 h 2562"/>
                <a:gd name="T78" fmla="*/ 2423 w 2560"/>
                <a:gd name="T79" fmla="*/ 1857 h 2562"/>
                <a:gd name="T80" fmla="*/ 2299 w 2560"/>
                <a:gd name="T81" fmla="*/ 2055 h 2562"/>
                <a:gd name="T82" fmla="*/ 2143 w 2560"/>
                <a:gd name="T83" fmla="*/ 2226 h 2562"/>
                <a:gd name="T84" fmla="*/ 1959 w 2560"/>
                <a:gd name="T85" fmla="*/ 2366 h 2562"/>
                <a:gd name="T86" fmla="*/ 1751 w 2560"/>
                <a:gd name="T87" fmla="*/ 2472 h 2562"/>
                <a:gd name="T88" fmla="*/ 1523 w 2560"/>
                <a:gd name="T89" fmla="*/ 2537 h 2562"/>
                <a:gd name="T90" fmla="*/ 1279 w 2560"/>
                <a:gd name="T91" fmla="*/ 2562 h 2562"/>
                <a:gd name="T92" fmla="*/ 1037 w 2560"/>
                <a:gd name="T93" fmla="*/ 2537 h 2562"/>
                <a:gd name="T94" fmla="*/ 810 w 2560"/>
                <a:gd name="T95" fmla="*/ 2472 h 2562"/>
                <a:gd name="T96" fmla="*/ 601 w 2560"/>
                <a:gd name="T97" fmla="*/ 2366 h 2562"/>
                <a:gd name="T98" fmla="*/ 417 w 2560"/>
                <a:gd name="T99" fmla="*/ 2226 h 2562"/>
                <a:gd name="T100" fmla="*/ 261 w 2560"/>
                <a:gd name="T101" fmla="*/ 2055 h 2562"/>
                <a:gd name="T102" fmla="*/ 137 w 2560"/>
                <a:gd name="T103" fmla="*/ 1857 h 2562"/>
                <a:gd name="T104" fmla="*/ 51 w 2560"/>
                <a:gd name="T105" fmla="*/ 1640 h 2562"/>
                <a:gd name="T106" fmla="*/ 6 w 2560"/>
                <a:gd name="T107" fmla="*/ 1403 h 2562"/>
                <a:gd name="T108" fmla="*/ 6 w 2560"/>
                <a:gd name="T109" fmla="*/ 1157 h 2562"/>
                <a:gd name="T110" fmla="*/ 51 w 2560"/>
                <a:gd name="T111" fmla="*/ 920 h 2562"/>
                <a:gd name="T112" fmla="*/ 137 w 2560"/>
                <a:gd name="T113" fmla="*/ 702 h 2562"/>
                <a:gd name="T114" fmla="*/ 261 w 2560"/>
                <a:gd name="T115" fmla="*/ 505 h 2562"/>
                <a:gd name="T116" fmla="*/ 417 w 2560"/>
                <a:gd name="T117" fmla="*/ 334 h 2562"/>
                <a:gd name="T118" fmla="*/ 601 w 2560"/>
                <a:gd name="T119" fmla="*/ 195 h 2562"/>
                <a:gd name="T120" fmla="*/ 810 w 2560"/>
                <a:gd name="T121" fmla="*/ 88 h 2562"/>
                <a:gd name="T122" fmla="*/ 1037 w 2560"/>
                <a:gd name="T123" fmla="*/ 22 h 2562"/>
                <a:gd name="T124" fmla="*/ 1279 w 2560"/>
                <a:gd name="T125" fmla="*/ 0 h 2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60" h="2562">
                  <a:moveTo>
                    <a:pt x="1279" y="419"/>
                  </a:moveTo>
                  <a:lnTo>
                    <a:pt x="1180" y="424"/>
                  </a:lnTo>
                  <a:lnTo>
                    <a:pt x="1082" y="441"/>
                  </a:lnTo>
                  <a:lnTo>
                    <a:pt x="990" y="469"/>
                  </a:lnTo>
                  <a:lnTo>
                    <a:pt x="902" y="507"/>
                  </a:lnTo>
                  <a:lnTo>
                    <a:pt x="819" y="554"/>
                  </a:lnTo>
                  <a:lnTo>
                    <a:pt x="742" y="608"/>
                  </a:lnTo>
                  <a:lnTo>
                    <a:pt x="671" y="672"/>
                  </a:lnTo>
                  <a:lnTo>
                    <a:pt x="609" y="742"/>
                  </a:lnTo>
                  <a:lnTo>
                    <a:pt x="554" y="819"/>
                  </a:lnTo>
                  <a:lnTo>
                    <a:pt x="507" y="901"/>
                  </a:lnTo>
                  <a:lnTo>
                    <a:pt x="470" y="990"/>
                  </a:lnTo>
                  <a:lnTo>
                    <a:pt x="442" y="1084"/>
                  </a:lnTo>
                  <a:lnTo>
                    <a:pt x="425" y="1179"/>
                  </a:lnTo>
                  <a:lnTo>
                    <a:pt x="419" y="1281"/>
                  </a:lnTo>
                  <a:lnTo>
                    <a:pt x="425" y="1380"/>
                  </a:lnTo>
                  <a:lnTo>
                    <a:pt x="442" y="1478"/>
                  </a:lnTo>
                  <a:lnTo>
                    <a:pt x="470" y="1570"/>
                  </a:lnTo>
                  <a:lnTo>
                    <a:pt x="507" y="1658"/>
                  </a:lnTo>
                  <a:lnTo>
                    <a:pt x="554" y="1741"/>
                  </a:lnTo>
                  <a:lnTo>
                    <a:pt x="609" y="1818"/>
                  </a:lnTo>
                  <a:lnTo>
                    <a:pt x="671" y="1889"/>
                  </a:lnTo>
                  <a:lnTo>
                    <a:pt x="742" y="1951"/>
                  </a:lnTo>
                  <a:lnTo>
                    <a:pt x="819" y="2008"/>
                  </a:lnTo>
                  <a:lnTo>
                    <a:pt x="902" y="2053"/>
                  </a:lnTo>
                  <a:lnTo>
                    <a:pt x="990" y="2090"/>
                  </a:lnTo>
                  <a:lnTo>
                    <a:pt x="1082" y="2118"/>
                  </a:lnTo>
                  <a:lnTo>
                    <a:pt x="1180" y="2135"/>
                  </a:lnTo>
                  <a:lnTo>
                    <a:pt x="1279" y="2141"/>
                  </a:lnTo>
                  <a:lnTo>
                    <a:pt x="1381" y="2135"/>
                  </a:lnTo>
                  <a:lnTo>
                    <a:pt x="1478" y="2118"/>
                  </a:lnTo>
                  <a:lnTo>
                    <a:pt x="1570" y="2090"/>
                  </a:lnTo>
                  <a:lnTo>
                    <a:pt x="1659" y="2053"/>
                  </a:lnTo>
                  <a:lnTo>
                    <a:pt x="1741" y="2008"/>
                  </a:lnTo>
                  <a:lnTo>
                    <a:pt x="1818" y="1951"/>
                  </a:lnTo>
                  <a:lnTo>
                    <a:pt x="1890" y="1889"/>
                  </a:lnTo>
                  <a:lnTo>
                    <a:pt x="1952" y="1818"/>
                  </a:lnTo>
                  <a:lnTo>
                    <a:pt x="2006" y="1741"/>
                  </a:lnTo>
                  <a:lnTo>
                    <a:pt x="2053" y="1658"/>
                  </a:lnTo>
                  <a:lnTo>
                    <a:pt x="2091" y="1570"/>
                  </a:lnTo>
                  <a:lnTo>
                    <a:pt x="2119" y="1478"/>
                  </a:lnTo>
                  <a:lnTo>
                    <a:pt x="2136" y="1380"/>
                  </a:lnTo>
                  <a:lnTo>
                    <a:pt x="2141" y="1281"/>
                  </a:lnTo>
                  <a:lnTo>
                    <a:pt x="2136" y="1179"/>
                  </a:lnTo>
                  <a:lnTo>
                    <a:pt x="2119" y="1084"/>
                  </a:lnTo>
                  <a:lnTo>
                    <a:pt x="2091" y="990"/>
                  </a:lnTo>
                  <a:lnTo>
                    <a:pt x="2053" y="901"/>
                  </a:lnTo>
                  <a:lnTo>
                    <a:pt x="2006" y="819"/>
                  </a:lnTo>
                  <a:lnTo>
                    <a:pt x="1952" y="742"/>
                  </a:lnTo>
                  <a:lnTo>
                    <a:pt x="1890" y="672"/>
                  </a:lnTo>
                  <a:lnTo>
                    <a:pt x="1818" y="608"/>
                  </a:lnTo>
                  <a:lnTo>
                    <a:pt x="1741" y="554"/>
                  </a:lnTo>
                  <a:lnTo>
                    <a:pt x="1659" y="507"/>
                  </a:lnTo>
                  <a:lnTo>
                    <a:pt x="1570" y="469"/>
                  </a:lnTo>
                  <a:lnTo>
                    <a:pt x="1478" y="441"/>
                  </a:lnTo>
                  <a:lnTo>
                    <a:pt x="1381" y="424"/>
                  </a:lnTo>
                  <a:lnTo>
                    <a:pt x="1279" y="419"/>
                  </a:lnTo>
                  <a:close/>
                  <a:moveTo>
                    <a:pt x="1279" y="0"/>
                  </a:moveTo>
                  <a:lnTo>
                    <a:pt x="1403" y="6"/>
                  </a:lnTo>
                  <a:lnTo>
                    <a:pt x="1523" y="22"/>
                  </a:lnTo>
                  <a:lnTo>
                    <a:pt x="1640" y="51"/>
                  </a:lnTo>
                  <a:lnTo>
                    <a:pt x="1751" y="88"/>
                  </a:lnTo>
                  <a:lnTo>
                    <a:pt x="1858" y="137"/>
                  </a:lnTo>
                  <a:lnTo>
                    <a:pt x="1959" y="195"/>
                  </a:lnTo>
                  <a:lnTo>
                    <a:pt x="2055" y="261"/>
                  </a:lnTo>
                  <a:lnTo>
                    <a:pt x="2143" y="334"/>
                  </a:lnTo>
                  <a:lnTo>
                    <a:pt x="2226" y="417"/>
                  </a:lnTo>
                  <a:lnTo>
                    <a:pt x="2299" y="505"/>
                  </a:lnTo>
                  <a:lnTo>
                    <a:pt x="2367" y="601"/>
                  </a:lnTo>
                  <a:lnTo>
                    <a:pt x="2423" y="702"/>
                  </a:lnTo>
                  <a:lnTo>
                    <a:pt x="2472" y="809"/>
                  </a:lnTo>
                  <a:lnTo>
                    <a:pt x="2509" y="920"/>
                  </a:lnTo>
                  <a:lnTo>
                    <a:pt x="2538" y="1037"/>
                  </a:lnTo>
                  <a:lnTo>
                    <a:pt x="2554" y="1157"/>
                  </a:lnTo>
                  <a:lnTo>
                    <a:pt x="2560" y="1281"/>
                  </a:lnTo>
                  <a:lnTo>
                    <a:pt x="2554" y="1403"/>
                  </a:lnTo>
                  <a:lnTo>
                    <a:pt x="2538" y="1523"/>
                  </a:lnTo>
                  <a:lnTo>
                    <a:pt x="2509" y="1640"/>
                  </a:lnTo>
                  <a:lnTo>
                    <a:pt x="2472" y="1752"/>
                  </a:lnTo>
                  <a:lnTo>
                    <a:pt x="2423" y="1857"/>
                  </a:lnTo>
                  <a:lnTo>
                    <a:pt x="2367" y="1959"/>
                  </a:lnTo>
                  <a:lnTo>
                    <a:pt x="2299" y="2055"/>
                  </a:lnTo>
                  <a:lnTo>
                    <a:pt x="2226" y="2145"/>
                  </a:lnTo>
                  <a:lnTo>
                    <a:pt x="2143" y="2226"/>
                  </a:lnTo>
                  <a:lnTo>
                    <a:pt x="2055" y="2301"/>
                  </a:lnTo>
                  <a:lnTo>
                    <a:pt x="1959" y="2366"/>
                  </a:lnTo>
                  <a:lnTo>
                    <a:pt x="1858" y="2423"/>
                  </a:lnTo>
                  <a:lnTo>
                    <a:pt x="1751" y="2472"/>
                  </a:lnTo>
                  <a:lnTo>
                    <a:pt x="1640" y="2509"/>
                  </a:lnTo>
                  <a:lnTo>
                    <a:pt x="1523" y="2537"/>
                  </a:lnTo>
                  <a:lnTo>
                    <a:pt x="1403" y="2554"/>
                  </a:lnTo>
                  <a:lnTo>
                    <a:pt x="1279" y="2562"/>
                  </a:lnTo>
                  <a:lnTo>
                    <a:pt x="1157" y="2554"/>
                  </a:lnTo>
                  <a:lnTo>
                    <a:pt x="1037" y="2537"/>
                  </a:lnTo>
                  <a:lnTo>
                    <a:pt x="920" y="2509"/>
                  </a:lnTo>
                  <a:lnTo>
                    <a:pt x="810" y="2472"/>
                  </a:lnTo>
                  <a:lnTo>
                    <a:pt x="703" y="2423"/>
                  </a:lnTo>
                  <a:lnTo>
                    <a:pt x="601" y="2366"/>
                  </a:lnTo>
                  <a:lnTo>
                    <a:pt x="505" y="2301"/>
                  </a:lnTo>
                  <a:lnTo>
                    <a:pt x="417" y="2226"/>
                  </a:lnTo>
                  <a:lnTo>
                    <a:pt x="334" y="2145"/>
                  </a:lnTo>
                  <a:lnTo>
                    <a:pt x="261" y="2055"/>
                  </a:lnTo>
                  <a:lnTo>
                    <a:pt x="194" y="1959"/>
                  </a:lnTo>
                  <a:lnTo>
                    <a:pt x="137" y="1857"/>
                  </a:lnTo>
                  <a:lnTo>
                    <a:pt x="88" y="1752"/>
                  </a:lnTo>
                  <a:lnTo>
                    <a:pt x="51" y="1640"/>
                  </a:lnTo>
                  <a:lnTo>
                    <a:pt x="23" y="1523"/>
                  </a:lnTo>
                  <a:lnTo>
                    <a:pt x="6" y="1403"/>
                  </a:lnTo>
                  <a:lnTo>
                    <a:pt x="0" y="1281"/>
                  </a:lnTo>
                  <a:lnTo>
                    <a:pt x="6" y="1157"/>
                  </a:lnTo>
                  <a:lnTo>
                    <a:pt x="23" y="1037"/>
                  </a:lnTo>
                  <a:lnTo>
                    <a:pt x="51" y="920"/>
                  </a:lnTo>
                  <a:lnTo>
                    <a:pt x="88" y="809"/>
                  </a:lnTo>
                  <a:lnTo>
                    <a:pt x="137" y="702"/>
                  </a:lnTo>
                  <a:lnTo>
                    <a:pt x="194" y="601"/>
                  </a:lnTo>
                  <a:lnTo>
                    <a:pt x="261" y="505"/>
                  </a:lnTo>
                  <a:lnTo>
                    <a:pt x="334" y="417"/>
                  </a:lnTo>
                  <a:lnTo>
                    <a:pt x="417" y="334"/>
                  </a:lnTo>
                  <a:lnTo>
                    <a:pt x="505" y="261"/>
                  </a:lnTo>
                  <a:lnTo>
                    <a:pt x="601" y="195"/>
                  </a:lnTo>
                  <a:lnTo>
                    <a:pt x="703" y="137"/>
                  </a:lnTo>
                  <a:lnTo>
                    <a:pt x="810" y="88"/>
                  </a:lnTo>
                  <a:lnTo>
                    <a:pt x="920" y="51"/>
                  </a:lnTo>
                  <a:lnTo>
                    <a:pt x="1037" y="22"/>
                  </a:lnTo>
                  <a:lnTo>
                    <a:pt x="1157" y="6"/>
                  </a:lnTo>
                  <a:lnTo>
                    <a:pt x="1279" y="0"/>
                  </a:lnTo>
                  <a:close/>
                </a:path>
              </a:pathLst>
            </a:custGeom>
            <a:solidFill>
              <a:srgbClr val="4E6E9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1" name="Freeform 7"/>
            <p:cNvSpPr>
              <a:spLocks/>
            </p:cNvSpPr>
            <p:nvPr/>
          </p:nvSpPr>
          <p:spPr bwMode="auto">
            <a:xfrm>
              <a:off x="3850671" y="3472737"/>
              <a:ext cx="1214569" cy="1145198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solidFill>
              <a:srgbClr val="BE0F1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1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Freeform 25"/>
            <p:cNvSpPr>
              <a:spLocks/>
            </p:cNvSpPr>
            <p:nvPr/>
          </p:nvSpPr>
          <p:spPr bwMode="auto">
            <a:xfrm>
              <a:off x="3859405" y="3458812"/>
              <a:ext cx="1151484" cy="1085714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alpha val="43000"/>
                  </a:sysClr>
                </a:gs>
                <a:gs pos="43000">
                  <a:srgbClr val="F49300">
                    <a:tint val="23500"/>
                    <a:satMod val="160000"/>
                    <a:alpha val="0"/>
                  </a:srgbClr>
                </a:gs>
              </a:gsLst>
              <a:lin ang="54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IN" sz="40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  <a:endParaRPr kumimoji="0" lang="en-IN" sz="4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3" name="4 CuadroTexto"/>
          <p:cNvSpPr txBox="1"/>
          <p:nvPr/>
        </p:nvSpPr>
        <p:spPr>
          <a:xfrm>
            <a:off x="106136" y="2991508"/>
            <a:ext cx="3846544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    CONTROL INTERNO</a:t>
            </a:r>
          </a:p>
          <a:p>
            <a:pPr marL="452438"/>
            <a:endParaRPr 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EVALUACIÓN DEL CI</a:t>
            </a: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ADMINISTRACIÓN DE RIESGOS</a:t>
            </a:r>
          </a:p>
        </p:txBody>
      </p:sp>
    </p:spTree>
    <p:extLst>
      <p:ext uri="{BB962C8B-B14F-4D97-AF65-F5344CB8AC3E}">
        <p14:creationId xmlns:p14="http://schemas.microsoft.com/office/powerpoint/2010/main" val="4496542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500793" y="291650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4" name="Grupo 3"/>
          <p:cNvGrpSpPr/>
          <p:nvPr/>
        </p:nvGrpSpPr>
        <p:grpSpPr>
          <a:xfrm>
            <a:off x="564843" y="359229"/>
            <a:ext cx="749607" cy="537567"/>
            <a:chOff x="2067071" y="2000152"/>
            <a:chExt cx="4574238" cy="4114952"/>
          </a:xfrm>
        </p:grpSpPr>
        <p:sp>
          <p:nvSpPr>
            <p:cNvPr id="55" name="Google Shape;108;p15"/>
            <p:cNvSpPr/>
            <p:nvPr/>
          </p:nvSpPr>
          <p:spPr>
            <a:xfrm>
              <a:off x="2157200" y="2322682"/>
              <a:ext cx="466631" cy="1519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Google Shape;108;p15"/>
            <p:cNvSpPr/>
            <p:nvPr/>
          </p:nvSpPr>
          <p:spPr>
            <a:xfrm>
              <a:off x="2157200" y="2756032"/>
              <a:ext cx="428140" cy="1340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Google Shape;108;p15"/>
            <p:cNvSpPr/>
            <p:nvPr/>
          </p:nvSpPr>
          <p:spPr>
            <a:xfrm>
              <a:off x="2103188" y="3124163"/>
              <a:ext cx="574653" cy="1821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Google Shape;108;p15"/>
            <p:cNvSpPr/>
            <p:nvPr/>
          </p:nvSpPr>
          <p:spPr>
            <a:xfrm>
              <a:off x="2091660" y="3798753"/>
              <a:ext cx="597710" cy="1664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sp>
          <p:nvSpPr>
            <p:cNvPr id="60" name="Google Shape;108;p15"/>
            <p:cNvSpPr/>
            <p:nvPr/>
          </p:nvSpPr>
          <p:spPr>
            <a:xfrm>
              <a:off x="2171707" y="4045529"/>
              <a:ext cx="437615" cy="1409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Google Shape;108;p15"/>
            <p:cNvSpPr/>
            <p:nvPr/>
          </p:nvSpPr>
          <p:spPr>
            <a:xfrm>
              <a:off x="2067071" y="4484767"/>
              <a:ext cx="646887" cy="137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Google Shape;108;p15"/>
            <p:cNvSpPr/>
            <p:nvPr/>
          </p:nvSpPr>
          <p:spPr>
            <a:xfrm>
              <a:off x="2114060" y="4705140"/>
              <a:ext cx="575310" cy="1855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4" name="Grupo 63"/>
            <p:cNvGrpSpPr/>
            <p:nvPr/>
          </p:nvGrpSpPr>
          <p:grpSpPr>
            <a:xfrm>
              <a:off x="2290257" y="2012560"/>
              <a:ext cx="4351052" cy="4102544"/>
              <a:chOff x="3548568" y="1186865"/>
              <a:chExt cx="5094865" cy="5094866"/>
            </a:xfrm>
            <a:solidFill>
              <a:schemeClr val="bg2">
                <a:lumMod val="75000"/>
              </a:schemeClr>
            </a:solidFill>
          </p:grpSpPr>
          <p:sp>
            <p:nvSpPr>
              <p:cNvPr id="65" name="Freeform 6"/>
              <p:cNvSpPr>
                <a:spLocks noEditPoints="1"/>
              </p:cNvSpPr>
              <p:nvPr/>
            </p:nvSpPr>
            <p:spPr bwMode="auto">
              <a:xfrm>
                <a:off x="4998754" y="2637017"/>
                <a:ext cx="2194495" cy="2196210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Freeform 8"/>
              <p:cNvSpPr>
                <a:spLocks/>
              </p:cNvSpPr>
              <p:nvPr/>
            </p:nvSpPr>
            <p:spPr bwMode="auto">
              <a:xfrm>
                <a:off x="4407585" y="3783667"/>
                <a:ext cx="1629172" cy="1639046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Freeform 9"/>
              <p:cNvSpPr>
                <a:spLocks/>
              </p:cNvSpPr>
              <p:nvPr/>
            </p:nvSpPr>
            <p:spPr bwMode="auto">
              <a:xfrm>
                <a:off x="4407585" y="2045883"/>
                <a:ext cx="1629172" cy="1616007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Freeform 10"/>
              <p:cNvSpPr>
                <a:spLocks/>
              </p:cNvSpPr>
              <p:nvPr/>
            </p:nvSpPr>
            <p:spPr bwMode="auto">
              <a:xfrm>
                <a:off x="6155244" y="2045883"/>
                <a:ext cx="1629172" cy="1616007"/>
              </a:xfrm>
              <a:custGeom>
                <a:avLst/>
                <a:gdLst>
                  <a:gd name="T0" fmla="*/ 0 w 1980"/>
                  <a:gd name="T1" fmla="*/ 0 h 1965"/>
                  <a:gd name="T2" fmla="*/ 153 w 1980"/>
                  <a:gd name="T3" fmla="*/ 11 h 1965"/>
                  <a:gd name="T4" fmla="*/ 301 w 1980"/>
                  <a:gd name="T5" fmla="*/ 32 h 1965"/>
                  <a:gd name="T6" fmla="*/ 446 w 1980"/>
                  <a:gd name="T7" fmla="*/ 64 h 1965"/>
                  <a:gd name="T8" fmla="*/ 586 w 1980"/>
                  <a:gd name="T9" fmla="*/ 107 h 1965"/>
                  <a:gd name="T10" fmla="*/ 722 w 1980"/>
                  <a:gd name="T11" fmla="*/ 158 h 1965"/>
                  <a:gd name="T12" fmla="*/ 853 w 1980"/>
                  <a:gd name="T13" fmla="*/ 220 h 1965"/>
                  <a:gd name="T14" fmla="*/ 979 w 1980"/>
                  <a:gd name="T15" fmla="*/ 289 h 1965"/>
                  <a:gd name="T16" fmla="*/ 1099 w 1980"/>
                  <a:gd name="T17" fmla="*/ 366 h 1965"/>
                  <a:gd name="T18" fmla="*/ 1214 w 1980"/>
                  <a:gd name="T19" fmla="*/ 453 h 1965"/>
                  <a:gd name="T20" fmla="*/ 1323 w 1980"/>
                  <a:gd name="T21" fmla="*/ 547 h 1965"/>
                  <a:gd name="T22" fmla="*/ 1424 w 1980"/>
                  <a:gd name="T23" fmla="*/ 648 h 1965"/>
                  <a:gd name="T24" fmla="*/ 1518 w 1980"/>
                  <a:gd name="T25" fmla="*/ 755 h 1965"/>
                  <a:gd name="T26" fmla="*/ 1606 w 1980"/>
                  <a:gd name="T27" fmla="*/ 870 h 1965"/>
                  <a:gd name="T28" fmla="*/ 1683 w 1980"/>
                  <a:gd name="T29" fmla="*/ 990 h 1965"/>
                  <a:gd name="T30" fmla="*/ 1755 w 1980"/>
                  <a:gd name="T31" fmla="*/ 1116 h 1965"/>
                  <a:gd name="T32" fmla="*/ 1817 w 1980"/>
                  <a:gd name="T33" fmla="*/ 1245 h 1965"/>
                  <a:gd name="T34" fmla="*/ 1869 w 1980"/>
                  <a:gd name="T35" fmla="*/ 1382 h 1965"/>
                  <a:gd name="T36" fmla="*/ 1912 w 1980"/>
                  <a:gd name="T37" fmla="*/ 1521 h 1965"/>
                  <a:gd name="T38" fmla="*/ 1944 w 1980"/>
                  <a:gd name="T39" fmla="*/ 1666 h 1965"/>
                  <a:gd name="T40" fmla="*/ 1967 w 1980"/>
                  <a:gd name="T41" fmla="*/ 1814 h 1965"/>
                  <a:gd name="T42" fmla="*/ 1980 w 1980"/>
                  <a:gd name="T43" fmla="*/ 1965 h 1965"/>
                  <a:gd name="T44" fmla="*/ 1683 w 1980"/>
                  <a:gd name="T45" fmla="*/ 1965 h 1965"/>
                  <a:gd name="T46" fmla="*/ 1670 w 1980"/>
                  <a:gd name="T47" fmla="*/ 1824 h 1965"/>
                  <a:gd name="T48" fmla="*/ 1648 w 1980"/>
                  <a:gd name="T49" fmla="*/ 1685 h 1965"/>
                  <a:gd name="T50" fmla="*/ 1612 w 1980"/>
                  <a:gd name="T51" fmla="*/ 1551 h 1965"/>
                  <a:gd name="T52" fmla="*/ 1569 w 1980"/>
                  <a:gd name="T53" fmla="*/ 1422 h 1965"/>
                  <a:gd name="T54" fmla="*/ 1514 w 1980"/>
                  <a:gd name="T55" fmla="*/ 1296 h 1965"/>
                  <a:gd name="T56" fmla="*/ 1452 w 1980"/>
                  <a:gd name="T57" fmla="*/ 1178 h 1965"/>
                  <a:gd name="T58" fmla="*/ 1379 w 1980"/>
                  <a:gd name="T59" fmla="*/ 1063 h 1965"/>
                  <a:gd name="T60" fmla="*/ 1300 w 1980"/>
                  <a:gd name="T61" fmla="*/ 954 h 1965"/>
                  <a:gd name="T62" fmla="*/ 1212 w 1980"/>
                  <a:gd name="T63" fmla="*/ 853 h 1965"/>
                  <a:gd name="T64" fmla="*/ 1116 w 1980"/>
                  <a:gd name="T65" fmla="*/ 759 h 1965"/>
                  <a:gd name="T66" fmla="*/ 1015 w 1980"/>
                  <a:gd name="T67" fmla="*/ 672 h 1965"/>
                  <a:gd name="T68" fmla="*/ 906 w 1980"/>
                  <a:gd name="T69" fmla="*/ 593 h 1965"/>
                  <a:gd name="T70" fmla="*/ 791 w 1980"/>
                  <a:gd name="T71" fmla="*/ 522 h 1965"/>
                  <a:gd name="T72" fmla="*/ 671 w 1980"/>
                  <a:gd name="T73" fmla="*/ 460 h 1965"/>
                  <a:gd name="T74" fmla="*/ 545 w 1980"/>
                  <a:gd name="T75" fmla="*/ 408 h 1965"/>
                  <a:gd name="T76" fmla="*/ 416 w 1980"/>
                  <a:gd name="T77" fmla="*/ 364 h 1965"/>
                  <a:gd name="T78" fmla="*/ 280 w 1980"/>
                  <a:gd name="T79" fmla="*/ 331 h 1965"/>
                  <a:gd name="T80" fmla="*/ 143 w 1980"/>
                  <a:gd name="T81" fmla="*/ 308 h 1965"/>
                  <a:gd name="T82" fmla="*/ 0 w 1980"/>
                  <a:gd name="T83" fmla="*/ 297 h 1965"/>
                  <a:gd name="T84" fmla="*/ 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0" y="0"/>
                    </a:moveTo>
                    <a:lnTo>
                      <a:pt x="153" y="11"/>
                    </a:lnTo>
                    <a:lnTo>
                      <a:pt x="301" y="32"/>
                    </a:lnTo>
                    <a:lnTo>
                      <a:pt x="446" y="64"/>
                    </a:lnTo>
                    <a:lnTo>
                      <a:pt x="586" y="107"/>
                    </a:lnTo>
                    <a:lnTo>
                      <a:pt x="722" y="158"/>
                    </a:lnTo>
                    <a:lnTo>
                      <a:pt x="853" y="220"/>
                    </a:lnTo>
                    <a:lnTo>
                      <a:pt x="979" y="289"/>
                    </a:lnTo>
                    <a:lnTo>
                      <a:pt x="1099" y="366"/>
                    </a:lnTo>
                    <a:lnTo>
                      <a:pt x="1214" y="453"/>
                    </a:lnTo>
                    <a:lnTo>
                      <a:pt x="1323" y="547"/>
                    </a:lnTo>
                    <a:lnTo>
                      <a:pt x="1424" y="648"/>
                    </a:lnTo>
                    <a:lnTo>
                      <a:pt x="1518" y="755"/>
                    </a:lnTo>
                    <a:lnTo>
                      <a:pt x="1606" y="870"/>
                    </a:lnTo>
                    <a:lnTo>
                      <a:pt x="1683" y="990"/>
                    </a:lnTo>
                    <a:lnTo>
                      <a:pt x="1755" y="1116"/>
                    </a:lnTo>
                    <a:lnTo>
                      <a:pt x="1817" y="1245"/>
                    </a:lnTo>
                    <a:lnTo>
                      <a:pt x="1869" y="1382"/>
                    </a:lnTo>
                    <a:lnTo>
                      <a:pt x="1912" y="1521"/>
                    </a:lnTo>
                    <a:lnTo>
                      <a:pt x="1944" y="1666"/>
                    </a:lnTo>
                    <a:lnTo>
                      <a:pt x="1967" y="1814"/>
                    </a:lnTo>
                    <a:lnTo>
                      <a:pt x="1980" y="1965"/>
                    </a:lnTo>
                    <a:lnTo>
                      <a:pt x="1683" y="1965"/>
                    </a:lnTo>
                    <a:lnTo>
                      <a:pt x="1670" y="1824"/>
                    </a:lnTo>
                    <a:lnTo>
                      <a:pt x="1648" y="1685"/>
                    </a:lnTo>
                    <a:lnTo>
                      <a:pt x="1612" y="1551"/>
                    </a:lnTo>
                    <a:lnTo>
                      <a:pt x="1569" y="1422"/>
                    </a:lnTo>
                    <a:lnTo>
                      <a:pt x="1514" y="1296"/>
                    </a:lnTo>
                    <a:lnTo>
                      <a:pt x="1452" y="1178"/>
                    </a:lnTo>
                    <a:lnTo>
                      <a:pt x="1379" y="1063"/>
                    </a:lnTo>
                    <a:lnTo>
                      <a:pt x="1300" y="954"/>
                    </a:lnTo>
                    <a:lnTo>
                      <a:pt x="1212" y="853"/>
                    </a:lnTo>
                    <a:lnTo>
                      <a:pt x="1116" y="759"/>
                    </a:lnTo>
                    <a:lnTo>
                      <a:pt x="1015" y="672"/>
                    </a:lnTo>
                    <a:lnTo>
                      <a:pt x="906" y="593"/>
                    </a:lnTo>
                    <a:lnTo>
                      <a:pt x="791" y="522"/>
                    </a:lnTo>
                    <a:lnTo>
                      <a:pt x="671" y="460"/>
                    </a:lnTo>
                    <a:lnTo>
                      <a:pt x="545" y="408"/>
                    </a:lnTo>
                    <a:lnTo>
                      <a:pt x="416" y="364"/>
                    </a:lnTo>
                    <a:lnTo>
                      <a:pt x="280" y="331"/>
                    </a:lnTo>
                    <a:lnTo>
                      <a:pt x="143" y="308"/>
                    </a:lnTo>
                    <a:lnTo>
                      <a:pt x="0" y="29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6155244" y="3783667"/>
                <a:ext cx="1629172" cy="1639046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4672533" y="2310830"/>
                <a:ext cx="1364226" cy="1351062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1" name="Freeform 13"/>
              <p:cNvSpPr>
                <a:spLocks/>
              </p:cNvSpPr>
              <p:nvPr/>
            </p:nvSpPr>
            <p:spPr bwMode="auto">
              <a:xfrm>
                <a:off x="4672533" y="3783666"/>
                <a:ext cx="1364226" cy="1374100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Freeform 14"/>
              <p:cNvSpPr>
                <a:spLocks/>
              </p:cNvSpPr>
              <p:nvPr/>
            </p:nvSpPr>
            <p:spPr bwMode="auto">
              <a:xfrm>
                <a:off x="6155244" y="2310830"/>
                <a:ext cx="1364226" cy="1351062"/>
              </a:xfrm>
              <a:custGeom>
                <a:avLst/>
                <a:gdLst>
                  <a:gd name="T0" fmla="*/ 0 w 1659"/>
                  <a:gd name="T1" fmla="*/ 0 h 1644"/>
                  <a:gd name="T2" fmla="*/ 139 w 1659"/>
                  <a:gd name="T3" fmla="*/ 11 h 1644"/>
                  <a:gd name="T4" fmla="*/ 277 w 1659"/>
                  <a:gd name="T5" fmla="*/ 34 h 1644"/>
                  <a:gd name="T6" fmla="*/ 408 w 1659"/>
                  <a:gd name="T7" fmla="*/ 68 h 1644"/>
                  <a:gd name="T8" fmla="*/ 538 w 1659"/>
                  <a:gd name="T9" fmla="*/ 109 h 1644"/>
                  <a:gd name="T10" fmla="*/ 660 w 1659"/>
                  <a:gd name="T11" fmla="*/ 162 h 1644"/>
                  <a:gd name="T12" fmla="*/ 780 w 1659"/>
                  <a:gd name="T13" fmla="*/ 224 h 1644"/>
                  <a:gd name="T14" fmla="*/ 893 w 1659"/>
                  <a:gd name="T15" fmla="*/ 293 h 1644"/>
                  <a:gd name="T16" fmla="*/ 1000 w 1659"/>
                  <a:gd name="T17" fmla="*/ 370 h 1644"/>
                  <a:gd name="T18" fmla="*/ 1099 w 1659"/>
                  <a:gd name="T19" fmla="*/ 457 h 1644"/>
                  <a:gd name="T20" fmla="*/ 1193 w 1659"/>
                  <a:gd name="T21" fmla="*/ 549 h 1644"/>
                  <a:gd name="T22" fmla="*/ 1279 w 1659"/>
                  <a:gd name="T23" fmla="*/ 650 h 1644"/>
                  <a:gd name="T24" fmla="*/ 1358 w 1659"/>
                  <a:gd name="T25" fmla="*/ 755 h 1644"/>
                  <a:gd name="T26" fmla="*/ 1430 w 1659"/>
                  <a:gd name="T27" fmla="*/ 868 h 1644"/>
                  <a:gd name="T28" fmla="*/ 1492 w 1659"/>
                  <a:gd name="T29" fmla="*/ 986 h 1644"/>
                  <a:gd name="T30" fmla="*/ 1544 w 1659"/>
                  <a:gd name="T31" fmla="*/ 1108 h 1644"/>
                  <a:gd name="T32" fmla="*/ 1587 w 1659"/>
                  <a:gd name="T33" fmla="*/ 1236 h 1644"/>
                  <a:gd name="T34" fmla="*/ 1621 w 1659"/>
                  <a:gd name="T35" fmla="*/ 1369 h 1644"/>
                  <a:gd name="T36" fmla="*/ 1646 w 1659"/>
                  <a:gd name="T37" fmla="*/ 1505 h 1644"/>
                  <a:gd name="T38" fmla="*/ 1659 w 1659"/>
                  <a:gd name="T39" fmla="*/ 1644 h 1644"/>
                  <a:gd name="T40" fmla="*/ 1381 w 1659"/>
                  <a:gd name="T41" fmla="*/ 1644 h 1644"/>
                  <a:gd name="T42" fmla="*/ 1368 w 1659"/>
                  <a:gd name="T43" fmla="*/ 1514 h 1644"/>
                  <a:gd name="T44" fmla="*/ 1343 w 1659"/>
                  <a:gd name="T45" fmla="*/ 1390 h 1644"/>
                  <a:gd name="T46" fmla="*/ 1308 w 1659"/>
                  <a:gd name="T47" fmla="*/ 1268 h 1644"/>
                  <a:gd name="T48" fmla="*/ 1263 w 1659"/>
                  <a:gd name="T49" fmla="*/ 1151 h 1644"/>
                  <a:gd name="T50" fmla="*/ 1208 w 1659"/>
                  <a:gd name="T51" fmla="*/ 1041 h 1644"/>
                  <a:gd name="T52" fmla="*/ 1146 w 1659"/>
                  <a:gd name="T53" fmla="*/ 935 h 1644"/>
                  <a:gd name="T54" fmla="*/ 1075 w 1659"/>
                  <a:gd name="T55" fmla="*/ 834 h 1644"/>
                  <a:gd name="T56" fmla="*/ 994 w 1659"/>
                  <a:gd name="T57" fmla="*/ 742 h 1644"/>
                  <a:gd name="T58" fmla="*/ 908 w 1659"/>
                  <a:gd name="T59" fmla="*/ 656 h 1644"/>
                  <a:gd name="T60" fmla="*/ 814 w 1659"/>
                  <a:gd name="T61" fmla="*/ 577 h 1644"/>
                  <a:gd name="T62" fmla="*/ 712 w 1659"/>
                  <a:gd name="T63" fmla="*/ 505 h 1644"/>
                  <a:gd name="T64" fmla="*/ 607 w 1659"/>
                  <a:gd name="T65" fmla="*/ 443 h 1644"/>
                  <a:gd name="T66" fmla="*/ 494 w 1659"/>
                  <a:gd name="T67" fmla="*/ 391 h 1644"/>
                  <a:gd name="T68" fmla="*/ 378 w 1659"/>
                  <a:gd name="T69" fmla="*/ 348 h 1644"/>
                  <a:gd name="T70" fmla="*/ 256 w 1659"/>
                  <a:gd name="T71" fmla="*/ 314 h 1644"/>
                  <a:gd name="T72" fmla="*/ 130 w 1659"/>
                  <a:gd name="T73" fmla="*/ 289 h 1644"/>
                  <a:gd name="T74" fmla="*/ 0 w 1659"/>
                  <a:gd name="T75" fmla="*/ 278 h 1644"/>
                  <a:gd name="T76" fmla="*/ 0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0" y="0"/>
                    </a:moveTo>
                    <a:lnTo>
                      <a:pt x="139" y="11"/>
                    </a:lnTo>
                    <a:lnTo>
                      <a:pt x="277" y="34"/>
                    </a:lnTo>
                    <a:lnTo>
                      <a:pt x="408" y="68"/>
                    </a:lnTo>
                    <a:lnTo>
                      <a:pt x="538" y="109"/>
                    </a:lnTo>
                    <a:lnTo>
                      <a:pt x="660" y="162"/>
                    </a:lnTo>
                    <a:lnTo>
                      <a:pt x="780" y="224"/>
                    </a:lnTo>
                    <a:lnTo>
                      <a:pt x="893" y="293"/>
                    </a:lnTo>
                    <a:lnTo>
                      <a:pt x="1000" y="370"/>
                    </a:lnTo>
                    <a:lnTo>
                      <a:pt x="1099" y="457"/>
                    </a:lnTo>
                    <a:lnTo>
                      <a:pt x="1193" y="549"/>
                    </a:lnTo>
                    <a:lnTo>
                      <a:pt x="1279" y="650"/>
                    </a:lnTo>
                    <a:lnTo>
                      <a:pt x="1358" y="755"/>
                    </a:lnTo>
                    <a:lnTo>
                      <a:pt x="1430" y="868"/>
                    </a:lnTo>
                    <a:lnTo>
                      <a:pt x="1492" y="986"/>
                    </a:lnTo>
                    <a:lnTo>
                      <a:pt x="1544" y="1108"/>
                    </a:lnTo>
                    <a:lnTo>
                      <a:pt x="1587" y="1236"/>
                    </a:lnTo>
                    <a:lnTo>
                      <a:pt x="1621" y="1369"/>
                    </a:lnTo>
                    <a:lnTo>
                      <a:pt x="1646" y="1505"/>
                    </a:lnTo>
                    <a:lnTo>
                      <a:pt x="1659" y="1644"/>
                    </a:lnTo>
                    <a:lnTo>
                      <a:pt x="1381" y="1644"/>
                    </a:lnTo>
                    <a:lnTo>
                      <a:pt x="1368" y="1514"/>
                    </a:lnTo>
                    <a:lnTo>
                      <a:pt x="1343" y="1390"/>
                    </a:lnTo>
                    <a:lnTo>
                      <a:pt x="1308" y="1268"/>
                    </a:lnTo>
                    <a:lnTo>
                      <a:pt x="1263" y="1151"/>
                    </a:lnTo>
                    <a:lnTo>
                      <a:pt x="1208" y="1041"/>
                    </a:lnTo>
                    <a:lnTo>
                      <a:pt x="1146" y="935"/>
                    </a:lnTo>
                    <a:lnTo>
                      <a:pt x="1075" y="834"/>
                    </a:lnTo>
                    <a:lnTo>
                      <a:pt x="994" y="742"/>
                    </a:lnTo>
                    <a:lnTo>
                      <a:pt x="908" y="656"/>
                    </a:lnTo>
                    <a:lnTo>
                      <a:pt x="814" y="577"/>
                    </a:lnTo>
                    <a:lnTo>
                      <a:pt x="712" y="505"/>
                    </a:lnTo>
                    <a:lnTo>
                      <a:pt x="607" y="443"/>
                    </a:lnTo>
                    <a:lnTo>
                      <a:pt x="494" y="391"/>
                    </a:lnTo>
                    <a:lnTo>
                      <a:pt x="378" y="348"/>
                    </a:lnTo>
                    <a:lnTo>
                      <a:pt x="256" y="314"/>
                    </a:lnTo>
                    <a:lnTo>
                      <a:pt x="130" y="289"/>
                    </a:lnTo>
                    <a:lnTo>
                      <a:pt x="0" y="27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Freeform 15"/>
              <p:cNvSpPr>
                <a:spLocks/>
              </p:cNvSpPr>
              <p:nvPr/>
            </p:nvSpPr>
            <p:spPr bwMode="auto">
              <a:xfrm>
                <a:off x="6155244" y="3783666"/>
                <a:ext cx="1364226" cy="1374100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4" name="Freeform 16"/>
              <p:cNvSpPr>
                <a:spLocks/>
              </p:cNvSpPr>
              <p:nvPr/>
            </p:nvSpPr>
            <p:spPr bwMode="auto">
              <a:xfrm>
                <a:off x="4147577" y="3783667"/>
                <a:ext cx="1889182" cy="1899056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5" name="Freeform 17"/>
              <p:cNvSpPr>
                <a:spLocks/>
              </p:cNvSpPr>
              <p:nvPr/>
            </p:nvSpPr>
            <p:spPr bwMode="auto">
              <a:xfrm>
                <a:off x="4147577" y="1785874"/>
                <a:ext cx="1889182" cy="187601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6" name="Freeform 18"/>
              <p:cNvSpPr>
                <a:spLocks/>
              </p:cNvSpPr>
              <p:nvPr/>
            </p:nvSpPr>
            <p:spPr bwMode="auto">
              <a:xfrm>
                <a:off x="6155244" y="1785874"/>
                <a:ext cx="1887537" cy="1876017"/>
              </a:xfrm>
              <a:custGeom>
                <a:avLst/>
                <a:gdLst>
                  <a:gd name="T0" fmla="*/ 0 w 2294"/>
                  <a:gd name="T1" fmla="*/ 0 h 2281"/>
                  <a:gd name="T2" fmla="*/ 169 w 2294"/>
                  <a:gd name="T3" fmla="*/ 12 h 2281"/>
                  <a:gd name="T4" fmla="*/ 333 w 2294"/>
                  <a:gd name="T5" fmla="*/ 34 h 2281"/>
                  <a:gd name="T6" fmla="*/ 494 w 2294"/>
                  <a:gd name="T7" fmla="*/ 68 h 2281"/>
                  <a:gd name="T8" fmla="*/ 650 w 2294"/>
                  <a:gd name="T9" fmla="*/ 113 h 2281"/>
                  <a:gd name="T10" fmla="*/ 802 w 2294"/>
                  <a:gd name="T11" fmla="*/ 168 h 2281"/>
                  <a:gd name="T12" fmla="*/ 951 w 2294"/>
                  <a:gd name="T13" fmla="*/ 231 h 2281"/>
                  <a:gd name="T14" fmla="*/ 1092 w 2294"/>
                  <a:gd name="T15" fmla="*/ 307 h 2281"/>
                  <a:gd name="T16" fmla="*/ 1229 w 2294"/>
                  <a:gd name="T17" fmla="*/ 389 h 2281"/>
                  <a:gd name="T18" fmla="*/ 1358 w 2294"/>
                  <a:gd name="T19" fmla="*/ 481 h 2281"/>
                  <a:gd name="T20" fmla="*/ 1480 w 2294"/>
                  <a:gd name="T21" fmla="*/ 581 h 2281"/>
                  <a:gd name="T22" fmla="*/ 1597 w 2294"/>
                  <a:gd name="T23" fmla="*/ 690 h 2281"/>
                  <a:gd name="T24" fmla="*/ 1706 w 2294"/>
                  <a:gd name="T25" fmla="*/ 804 h 2281"/>
                  <a:gd name="T26" fmla="*/ 1807 w 2294"/>
                  <a:gd name="T27" fmla="*/ 928 h 2281"/>
                  <a:gd name="T28" fmla="*/ 1899 w 2294"/>
                  <a:gd name="T29" fmla="*/ 1056 h 2281"/>
                  <a:gd name="T30" fmla="*/ 1984 w 2294"/>
                  <a:gd name="T31" fmla="*/ 1191 h 2281"/>
                  <a:gd name="T32" fmla="*/ 2059 w 2294"/>
                  <a:gd name="T33" fmla="*/ 1334 h 2281"/>
                  <a:gd name="T34" fmla="*/ 2123 w 2294"/>
                  <a:gd name="T35" fmla="*/ 1480 h 2281"/>
                  <a:gd name="T36" fmla="*/ 2179 w 2294"/>
                  <a:gd name="T37" fmla="*/ 1633 h 2281"/>
                  <a:gd name="T38" fmla="*/ 2224 w 2294"/>
                  <a:gd name="T39" fmla="*/ 1788 h 2281"/>
                  <a:gd name="T40" fmla="*/ 2260 w 2294"/>
                  <a:gd name="T41" fmla="*/ 1948 h 2281"/>
                  <a:gd name="T42" fmla="*/ 2282 w 2294"/>
                  <a:gd name="T43" fmla="*/ 2113 h 2281"/>
                  <a:gd name="T44" fmla="*/ 2294 w 2294"/>
                  <a:gd name="T45" fmla="*/ 2281 h 2281"/>
                  <a:gd name="T46" fmla="*/ 2004 w 2294"/>
                  <a:gd name="T47" fmla="*/ 2281 h 2281"/>
                  <a:gd name="T48" fmla="*/ 1993 w 2294"/>
                  <a:gd name="T49" fmla="*/ 2128 h 2281"/>
                  <a:gd name="T50" fmla="*/ 1971 w 2294"/>
                  <a:gd name="T51" fmla="*/ 1978 h 2281"/>
                  <a:gd name="T52" fmla="*/ 1937 w 2294"/>
                  <a:gd name="T53" fmla="*/ 1832 h 2281"/>
                  <a:gd name="T54" fmla="*/ 1894 w 2294"/>
                  <a:gd name="T55" fmla="*/ 1689 h 2281"/>
                  <a:gd name="T56" fmla="*/ 1839 w 2294"/>
                  <a:gd name="T57" fmla="*/ 1552 h 2281"/>
                  <a:gd name="T58" fmla="*/ 1777 w 2294"/>
                  <a:gd name="T59" fmla="*/ 1420 h 2281"/>
                  <a:gd name="T60" fmla="*/ 1706 w 2294"/>
                  <a:gd name="T61" fmla="*/ 1293 h 2281"/>
                  <a:gd name="T62" fmla="*/ 1627 w 2294"/>
                  <a:gd name="T63" fmla="*/ 1171 h 2281"/>
                  <a:gd name="T64" fmla="*/ 1539 w 2294"/>
                  <a:gd name="T65" fmla="*/ 1056 h 2281"/>
                  <a:gd name="T66" fmla="*/ 1443 w 2294"/>
                  <a:gd name="T67" fmla="*/ 947 h 2281"/>
                  <a:gd name="T68" fmla="*/ 1340 w 2294"/>
                  <a:gd name="T69" fmla="*/ 844 h 2281"/>
                  <a:gd name="T70" fmla="*/ 1231 w 2294"/>
                  <a:gd name="T71" fmla="*/ 750 h 2281"/>
                  <a:gd name="T72" fmla="*/ 1114 w 2294"/>
                  <a:gd name="T73" fmla="*/ 662 h 2281"/>
                  <a:gd name="T74" fmla="*/ 992 w 2294"/>
                  <a:gd name="T75" fmla="*/ 583 h 2281"/>
                  <a:gd name="T76" fmla="*/ 864 w 2294"/>
                  <a:gd name="T77" fmla="*/ 513 h 2281"/>
                  <a:gd name="T78" fmla="*/ 731 w 2294"/>
                  <a:gd name="T79" fmla="*/ 451 h 2281"/>
                  <a:gd name="T80" fmla="*/ 594 w 2294"/>
                  <a:gd name="T81" fmla="*/ 399 h 2281"/>
                  <a:gd name="T82" fmla="*/ 451 w 2294"/>
                  <a:gd name="T83" fmla="*/ 355 h 2281"/>
                  <a:gd name="T84" fmla="*/ 305 w 2294"/>
                  <a:gd name="T85" fmla="*/ 324 h 2281"/>
                  <a:gd name="T86" fmla="*/ 154 w 2294"/>
                  <a:gd name="T87" fmla="*/ 303 h 2281"/>
                  <a:gd name="T88" fmla="*/ 0 w 2294"/>
                  <a:gd name="T89" fmla="*/ 292 h 2281"/>
                  <a:gd name="T90" fmla="*/ 0 w 2294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4" h="2281">
                    <a:moveTo>
                      <a:pt x="0" y="0"/>
                    </a:moveTo>
                    <a:lnTo>
                      <a:pt x="169" y="12"/>
                    </a:lnTo>
                    <a:lnTo>
                      <a:pt x="333" y="34"/>
                    </a:lnTo>
                    <a:lnTo>
                      <a:pt x="494" y="68"/>
                    </a:lnTo>
                    <a:lnTo>
                      <a:pt x="650" y="113"/>
                    </a:lnTo>
                    <a:lnTo>
                      <a:pt x="802" y="168"/>
                    </a:lnTo>
                    <a:lnTo>
                      <a:pt x="951" y="231"/>
                    </a:lnTo>
                    <a:lnTo>
                      <a:pt x="1092" y="307"/>
                    </a:lnTo>
                    <a:lnTo>
                      <a:pt x="1229" y="389"/>
                    </a:lnTo>
                    <a:lnTo>
                      <a:pt x="1358" y="481"/>
                    </a:lnTo>
                    <a:lnTo>
                      <a:pt x="1480" y="581"/>
                    </a:lnTo>
                    <a:lnTo>
                      <a:pt x="1597" y="690"/>
                    </a:lnTo>
                    <a:lnTo>
                      <a:pt x="1706" y="804"/>
                    </a:lnTo>
                    <a:lnTo>
                      <a:pt x="1807" y="928"/>
                    </a:lnTo>
                    <a:lnTo>
                      <a:pt x="1899" y="1056"/>
                    </a:lnTo>
                    <a:lnTo>
                      <a:pt x="1984" y="1191"/>
                    </a:lnTo>
                    <a:lnTo>
                      <a:pt x="2059" y="1334"/>
                    </a:lnTo>
                    <a:lnTo>
                      <a:pt x="2123" y="1480"/>
                    </a:lnTo>
                    <a:lnTo>
                      <a:pt x="2179" y="1633"/>
                    </a:lnTo>
                    <a:lnTo>
                      <a:pt x="2224" y="1788"/>
                    </a:lnTo>
                    <a:lnTo>
                      <a:pt x="2260" y="1948"/>
                    </a:lnTo>
                    <a:lnTo>
                      <a:pt x="2282" y="2113"/>
                    </a:lnTo>
                    <a:lnTo>
                      <a:pt x="2294" y="2281"/>
                    </a:lnTo>
                    <a:lnTo>
                      <a:pt x="2004" y="2281"/>
                    </a:lnTo>
                    <a:lnTo>
                      <a:pt x="1993" y="2128"/>
                    </a:lnTo>
                    <a:lnTo>
                      <a:pt x="1971" y="1978"/>
                    </a:lnTo>
                    <a:lnTo>
                      <a:pt x="1937" y="1832"/>
                    </a:lnTo>
                    <a:lnTo>
                      <a:pt x="1894" y="1689"/>
                    </a:lnTo>
                    <a:lnTo>
                      <a:pt x="1839" y="1552"/>
                    </a:lnTo>
                    <a:lnTo>
                      <a:pt x="1777" y="1420"/>
                    </a:lnTo>
                    <a:lnTo>
                      <a:pt x="1706" y="1293"/>
                    </a:lnTo>
                    <a:lnTo>
                      <a:pt x="1627" y="1171"/>
                    </a:lnTo>
                    <a:lnTo>
                      <a:pt x="1539" y="1056"/>
                    </a:lnTo>
                    <a:lnTo>
                      <a:pt x="1443" y="947"/>
                    </a:lnTo>
                    <a:lnTo>
                      <a:pt x="1340" y="844"/>
                    </a:lnTo>
                    <a:lnTo>
                      <a:pt x="1231" y="750"/>
                    </a:lnTo>
                    <a:lnTo>
                      <a:pt x="1114" y="662"/>
                    </a:lnTo>
                    <a:lnTo>
                      <a:pt x="992" y="583"/>
                    </a:lnTo>
                    <a:lnTo>
                      <a:pt x="864" y="513"/>
                    </a:lnTo>
                    <a:lnTo>
                      <a:pt x="731" y="451"/>
                    </a:lnTo>
                    <a:lnTo>
                      <a:pt x="594" y="399"/>
                    </a:lnTo>
                    <a:lnTo>
                      <a:pt x="451" y="355"/>
                    </a:lnTo>
                    <a:lnTo>
                      <a:pt x="305" y="324"/>
                    </a:lnTo>
                    <a:lnTo>
                      <a:pt x="154" y="303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7" name="Freeform 19"/>
              <p:cNvSpPr>
                <a:spLocks/>
              </p:cNvSpPr>
              <p:nvPr/>
            </p:nvSpPr>
            <p:spPr bwMode="auto">
              <a:xfrm>
                <a:off x="6155243" y="3783667"/>
                <a:ext cx="1889182" cy="1899056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8" name="Freeform 20"/>
              <p:cNvSpPr>
                <a:spLocks/>
              </p:cNvSpPr>
              <p:nvPr/>
            </p:nvSpPr>
            <p:spPr bwMode="auto">
              <a:xfrm>
                <a:off x="3548568" y="3783666"/>
                <a:ext cx="2488190" cy="2498065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Freeform 21"/>
              <p:cNvSpPr>
                <a:spLocks/>
              </p:cNvSpPr>
              <p:nvPr/>
            </p:nvSpPr>
            <p:spPr bwMode="auto">
              <a:xfrm>
                <a:off x="3548568" y="1186865"/>
                <a:ext cx="2488190" cy="2475026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rgbClr val="FFC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Freeform 22"/>
              <p:cNvSpPr>
                <a:spLocks/>
              </p:cNvSpPr>
              <p:nvPr/>
            </p:nvSpPr>
            <p:spPr bwMode="auto">
              <a:xfrm>
                <a:off x="6155243" y="1186865"/>
                <a:ext cx="2488190" cy="2475026"/>
              </a:xfrm>
              <a:custGeom>
                <a:avLst/>
                <a:gdLst>
                  <a:gd name="T0" fmla="*/ 0 w 3024"/>
                  <a:gd name="T1" fmla="*/ 0 h 3009"/>
                  <a:gd name="T2" fmla="*/ 190 w 3024"/>
                  <a:gd name="T3" fmla="*/ 11 h 3009"/>
                  <a:gd name="T4" fmla="*/ 374 w 3024"/>
                  <a:gd name="T5" fmla="*/ 32 h 3009"/>
                  <a:gd name="T6" fmla="*/ 556 w 3024"/>
                  <a:gd name="T7" fmla="*/ 64 h 3009"/>
                  <a:gd name="T8" fmla="*/ 735 w 3024"/>
                  <a:gd name="T9" fmla="*/ 105 h 3009"/>
                  <a:gd name="T10" fmla="*/ 909 w 3024"/>
                  <a:gd name="T11" fmla="*/ 158 h 3009"/>
                  <a:gd name="T12" fmla="*/ 1078 w 3024"/>
                  <a:gd name="T13" fmla="*/ 219 h 3009"/>
                  <a:gd name="T14" fmla="*/ 1244 w 3024"/>
                  <a:gd name="T15" fmla="*/ 293 h 3009"/>
                  <a:gd name="T16" fmla="*/ 1403 w 3024"/>
                  <a:gd name="T17" fmla="*/ 374 h 3009"/>
                  <a:gd name="T18" fmla="*/ 1557 w 3024"/>
                  <a:gd name="T19" fmla="*/ 462 h 3009"/>
                  <a:gd name="T20" fmla="*/ 1706 w 3024"/>
                  <a:gd name="T21" fmla="*/ 559 h 3009"/>
                  <a:gd name="T22" fmla="*/ 1849 w 3024"/>
                  <a:gd name="T23" fmla="*/ 666 h 3009"/>
                  <a:gd name="T24" fmla="*/ 1984 w 3024"/>
                  <a:gd name="T25" fmla="*/ 781 h 3009"/>
                  <a:gd name="T26" fmla="*/ 2113 w 3024"/>
                  <a:gd name="T27" fmla="*/ 901 h 3009"/>
                  <a:gd name="T28" fmla="*/ 2235 w 3024"/>
                  <a:gd name="T29" fmla="*/ 1031 h 3009"/>
                  <a:gd name="T30" fmla="*/ 2350 w 3024"/>
                  <a:gd name="T31" fmla="*/ 1166 h 3009"/>
                  <a:gd name="T32" fmla="*/ 2457 w 3024"/>
                  <a:gd name="T33" fmla="*/ 1307 h 3009"/>
                  <a:gd name="T34" fmla="*/ 2555 w 3024"/>
                  <a:gd name="T35" fmla="*/ 1455 h 3009"/>
                  <a:gd name="T36" fmla="*/ 2645 w 3024"/>
                  <a:gd name="T37" fmla="*/ 1609 h 3009"/>
                  <a:gd name="T38" fmla="*/ 2726 w 3024"/>
                  <a:gd name="T39" fmla="*/ 1767 h 3009"/>
                  <a:gd name="T40" fmla="*/ 2799 w 3024"/>
                  <a:gd name="T41" fmla="*/ 1932 h 3009"/>
                  <a:gd name="T42" fmla="*/ 2861 w 3024"/>
                  <a:gd name="T43" fmla="*/ 2101 h 3009"/>
                  <a:gd name="T44" fmla="*/ 2915 w 3024"/>
                  <a:gd name="T45" fmla="*/ 2276 h 3009"/>
                  <a:gd name="T46" fmla="*/ 2959 w 3024"/>
                  <a:gd name="T47" fmla="*/ 2453 h 3009"/>
                  <a:gd name="T48" fmla="*/ 2990 w 3024"/>
                  <a:gd name="T49" fmla="*/ 2635 h 3009"/>
                  <a:gd name="T50" fmla="*/ 3013 w 3024"/>
                  <a:gd name="T51" fmla="*/ 2821 h 3009"/>
                  <a:gd name="T52" fmla="*/ 3024 w 3024"/>
                  <a:gd name="T53" fmla="*/ 3009 h 3009"/>
                  <a:gd name="T54" fmla="*/ 2320 w 3024"/>
                  <a:gd name="T55" fmla="*/ 3009 h 3009"/>
                  <a:gd name="T56" fmla="*/ 2309 w 3024"/>
                  <a:gd name="T57" fmla="*/ 2847 h 3009"/>
                  <a:gd name="T58" fmla="*/ 2286 w 3024"/>
                  <a:gd name="T59" fmla="*/ 2687 h 3009"/>
                  <a:gd name="T60" fmla="*/ 2254 w 3024"/>
                  <a:gd name="T61" fmla="*/ 2531 h 3009"/>
                  <a:gd name="T62" fmla="*/ 2211 w 3024"/>
                  <a:gd name="T63" fmla="*/ 2379 h 3009"/>
                  <a:gd name="T64" fmla="*/ 2160 w 3024"/>
                  <a:gd name="T65" fmla="*/ 2233 h 3009"/>
                  <a:gd name="T66" fmla="*/ 2098 w 3024"/>
                  <a:gd name="T67" fmla="*/ 2088 h 3009"/>
                  <a:gd name="T68" fmla="*/ 2029 w 3024"/>
                  <a:gd name="T69" fmla="*/ 1951 h 3009"/>
                  <a:gd name="T70" fmla="*/ 1950 w 3024"/>
                  <a:gd name="T71" fmla="*/ 1818 h 3009"/>
                  <a:gd name="T72" fmla="*/ 1864 w 3024"/>
                  <a:gd name="T73" fmla="*/ 1690 h 3009"/>
                  <a:gd name="T74" fmla="*/ 1770 w 3024"/>
                  <a:gd name="T75" fmla="*/ 1570 h 3009"/>
                  <a:gd name="T76" fmla="*/ 1668 w 3024"/>
                  <a:gd name="T77" fmla="*/ 1455 h 3009"/>
                  <a:gd name="T78" fmla="*/ 1559 w 3024"/>
                  <a:gd name="T79" fmla="*/ 1346 h 3009"/>
                  <a:gd name="T80" fmla="*/ 1445 w 3024"/>
                  <a:gd name="T81" fmla="*/ 1245 h 3009"/>
                  <a:gd name="T82" fmla="*/ 1323 w 3024"/>
                  <a:gd name="T83" fmla="*/ 1151 h 3009"/>
                  <a:gd name="T84" fmla="*/ 1195 w 3024"/>
                  <a:gd name="T85" fmla="*/ 1067 h 3009"/>
                  <a:gd name="T86" fmla="*/ 1062 w 3024"/>
                  <a:gd name="T87" fmla="*/ 988 h 3009"/>
                  <a:gd name="T88" fmla="*/ 923 w 3024"/>
                  <a:gd name="T89" fmla="*/ 920 h 3009"/>
                  <a:gd name="T90" fmla="*/ 780 w 3024"/>
                  <a:gd name="T91" fmla="*/ 860 h 3009"/>
                  <a:gd name="T92" fmla="*/ 631 w 3024"/>
                  <a:gd name="T93" fmla="*/ 807 h 3009"/>
                  <a:gd name="T94" fmla="*/ 479 w 3024"/>
                  <a:gd name="T95" fmla="*/ 766 h 3009"/>
                  <a:gd name="T96" fmla="*/ 323 w 3024"/>
                  <a:gd name="T97" fmla="*/ 736 h 3009"/>
                  <a:gd name="T98" fmla="*/ 164 w 3024"/>
                  <a:gd name="T99" fmla="*/ 713 h 3009"/>
                  <a:gd name="T100" fmla="*/ 0 w 3024"/>
                  <a:gd name="T101" fmla="*/ 704 h 3009"/>
                  <a:gd name="T102" fmla="*/ 0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0" y="0"/>
                    </a:moveTo>
                    <a:lnTo>
                      <a:pt x="190" y="11"/>
                    </a:lnTo>
                    <a:lnTo>
                      <a:pt x="374" y="32"/>
                    </a:lnTo>
                    <a:lnTo>
                      <a:pt x="556" y="64"/>
                    </a:lnTo>
                    <a:lnTo>
                      <a:pt x="735" y="105"/>
                    </a:lnTo>
                    <a:lnTo>
                      <a:pt x="909" y="158"/>
                    </a:lnTo>
                    <a:lnTo>
                      <a:pt x="1078" y="219"/>
                    </a:lnTo>
                    <a:lnTo>
                      <a:pt x="1244" y="293"/>
                    </a:lnTo>
                    <a:lnTo>
                      <a:pt x="1403" y="374"/>
                    </a:lnTo>
                    <a:lnTo>
                      <a:pt x="1557" y="462"/>
                    </a:lnTo>
                    <a:lnTo>
                      <a:pt x="1706" y="559"/>
                    </a:lnTo>
                    <a:lnTo>
                      <a:pt x="1849" y="666"/>
                    </a:lnTo>
                    <a:lnTo>
                      <a:pt x="1984" y="781"/>
                    </a:lnTo>
                    <a:lnTo>
                      <a:pt x="2113" y="901"/>
                    </a:lnTo>
                    <a:lnTo>
                      <a:pt x="2235" y="1031"/>
                    </a:lnTo>
                    <a:lnTo>
                      <a:pt x="2350" y="1166"/>
                    </a:lnTo>
                    <a:lnTo>
                      <a:pt x="2457" y="1307"/>
                    </a:lnTo>
                    <a:lnTo>
                      <a:pt x="2555" y="1455"/>
                    </a:lnTo>
                    <a:lnTo>
                      <a:pt x="2645" y="1609"/>
                    </a:lnTo>
                    <a:lnTo>
                      <a:pt x="2726" y="1767"/>
                    </a:lnTo>
                    <a:lnTo>
                      <a:pt x="2799" y="1932"/>
                    </a:lnTo>
                    <a:lnTo>
                      <a:pt x="2861" y="2101"/>
                    </a:lnTo>
                    <a:lnTo>
                      <a:pt x="2915" y="2276"/>
                    </a:lnTo>
                    <a:lnTo>
                      <a:pt x="2959" y="2453"/>
                    </a:lnTo>
                    <a:lnTo>
                      <a:pt x="2990" y="2635"/>
                    </a:lnTo>
                    <a:lnTo>
                      <a:pt x="3013" y="2821"/>
                    </a:lnTo>
                    <a:lnTo>
                      <a:pt x="3024" y="3009"/>
                    </a:lnTo>
                    <a:lnTo>
                      <a:pt x="2320" y="3009"/>
                    </a:lnTo>
                    <a:lnTo>
                      <a:pt x="2309" y="2847"/>
                    </a:lnTo>
                    <a:lnTo>
                      <a:pt x="2286" y="2687"/>
                    </a:lnTo>
                    <a:lnTo>
                      <a:pt x="2254" y="2531"/>
                    </a:lnTo>
                    <a:lnTo>
                      <a:pt x="2211" y="2379"/>
                    </a:lnTo>
                    <a:lnTo>
                      <a:pt x="2160" y="2233"/>
                    </a:lnTo>
                    <a:lnTo>
                      <a:pt x="2098" y="2088"/>
                    </a:lnTo>
                    <a:lnTo>
                      <a:pt x="2029" y="1951"/>
                    </a:lnTo>
                    <a:lnTo>
                      <a:pt x="1950" y="1818"/>
                    </a:lnTo>
                    <a:lnTo>
                      <a:pt x="1864" y="1690"/>
                    </a:lnTo>
                    <a:lnTo>
                      <a:pt x="1770" y="1570"/>
                    </a:lnTo>
                    <a:lnTo>
                      <a:pt x="1668" y="1455"/>
                    </a:lnTo>
                    <a:lnTo>
                      <a:pt x="1559" y="1346"/>
                    </a:lnTo>
                    <a:lnTo>
                      <a:pt x="1445" y="1245"/>
                    </a:lnTo>
                    <a:lnTo>
                      <a:pt x="1323" y="1151"/>
                    </a:lnTo>
                    <a:lnTo>
                      <a:pt x="1195" y="1067"/>
                    </a:lnTo>
                    <a:lnTo>
                      <a:pt x="1062" y="988"/>
                    </a:lnTo>
                    <a:lnTo>
                      <a:pt x="923" y="920"/>
                    </a:lnTo>
                    <a:lnTo>
                      <a:pt x="780" y="860"/>
                    </a:lnTo>
                    <a:lnTo>
                      <a:pt x="631" y="807"/>
                    </a:lnTo>
                    <a:lnTo>
                      <a:pt x="479" y="766"/>
                    </a:lnTo>
                    <a:lnTo>
                      <a:pt x="323" y="736"/>
                    </a:lnTo>
                    <a:lnTo>
                      <a:pt x="164" y="713"/>
                    </a:lnTo>
                    <a:lnTo>
                      <a:pt x="0" y="70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Freeform 23"/>
              <p:cNvSpPr>
                <a:spLocks/>
              </p:cNvSpPr>
              <p:nvPr/>
            </p:nvSpPr>
            <p:spPr bwMode="auto">
              <a:xfrm>
                <a:off x="6155243" y="3783666"/>
                <a:ext cx="2488190" cy="2498065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82" name="Group 33"/>
              <p:cNvGrpSpPr/>
              <p:nvPr/>
            </p:nvGrpSpPr>
            <p:grpSpPr>
              <a:xfrm>
                <a:off x="5384901" y="3023200"/>
                <a:ext cx="1422200" cy="1422198"/>
                <a:chOff x="5423171" y="3113777"/>
                <a:chExt cx="1342483" cy="1342483"/>
              </a:xfrm>
              <a:grpFill/>
            </p:grpSpPr>
            <p:sp>
              <p:nvSpPr>
                <p:cNvPr id="146" name="Freeform 7"/>
                <p:cNvSpPr>
                  <a:spLocks/>
                </p:cNvSpPr>
                <p:nvPr/>
              </p:nvSpPr>
              <p:spPr bwMode="auto">
                <a:xfrm>
                  <a:off x="5423171" y="3113777"/>
                  <a:ext cx="1342483" cy="1342483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801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7" name="Freeform 25"/>
                <p:cNvSpPr>
                  <a:spLocks/>
                </p:cNvSpPr>
                <p:nvPr/>
              </p:nvSpPr>
              <p:spPr bwMode="auto">
                <a:xfrm>
                  <a:off x="5458035" y="3148643"/>
                  <a:ext cx="1272754" cy="1272752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83" name="TextBox 1"/>
              <p:cNvSpPr txBox="1"/>
              <p:nvPr/>
            </p:nvSpPr>
            <p:spPr>
              <a:xfrm rot="18957947">
                <a:off x="5085023" y="3067255"/>
                <a:ext cx="893326" cy="297225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r>
                  <a: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84" name="TextBox 24"/>
              <p:cNvSpPr txBox="1"/>
              <p:nvPr/>
            </p:nvSpPr>
            <p:spPr>
              <a:xfrm rot="2804123">
                <a:off x="6195334" y="3092625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TextBox 26"/>
              <p:cNvSpPr txBox="1"/>
              <p:nvPr/>
            </p:nvSpPr>
            <p:spPr>
              <a:xfrm rot="18900000">
                <a:off x="6209151" y="4136689"/>
                <a:ext cx="893326" cy="348894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TextBox 27"/>
              <p:cNvSpPr txBox="1"/>
              <p:nvPr/>
            </p:nvSpPr>
            <p:spPr>
              <a:xfrm rot="2859492">
                <a:off x="5074518" y="4135807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1" name="Freeform 9"/>
            <p:cNvSpPr>
              <a:spLocks/>
            </p:cNvSpPr>
            <p:nvPr/>
          </p:nvSpPr>
          <p:spPr bwMode="auto">
            <a:xfrm>
              <a:off x="3023864" y="2691860"/>
              <a:ext cx="1391325" cy="1301259"/>
            </a:xfrm>
            <a:custGeom>
              <a:avLst/>
              <a:gdLst>
                <a:gd name="T0" fmla="*/ 1980 w 1980"/>
                <a:gd name="T1" fmla="*/ 0 h 1965"/>
                <a:gd name="T2" fmla="*/ 1980 w 1980"/>
                <a:gd name="T3" fmla="*/ 297 h 1965"/>
                <a:gd name="T4" fmla="*/ 1837 w 1980"/>
                <a:gd name="T5" fmla="*/ 308 h 1965"/>
                <a:gd name="T6" fmla="*/ 1700 w 1980"/>
                <a:gd name="T7" fmla="*/ 331 h 1965"/>
                <a:gd name="T8" fmla="*/ 1565 w 1980"/>
                <a:gd name="T9" fmla="*/ 364 h 1965"/>
                <a:gd name="T10" fmla="*/ 1435 w 1980"/>
                <a:gd name="T11" fmla="*/ 408 h 1965"/>
                <a:gd name="T12" fmla="*/ 1309 w 1980"/>
                <a:gd name="T13" fmla="*/ 460 h 1965"/>
                <a:gd name="T14" fmla="*/ 1189 w 1980"/>
                <a:gd name="T15" fmla="*/ 522 h 1965"/>
                <a:gd name="T16" fmla="*/ 1075 w 1980"/>
                <a:gd name="T17" fmla="*/ 593 h 1965"/>
                <a:gd name="T18" fmla="*/ 966 w 1980"/>
                <a:gd name="T19" fmla="*/ 672 h 1965"/>
                <a:gd name="T20" fmla="*/ 864 w 1980"/>
                <a:gd name="T21" fmla="*/ 759 h 1965"/>
                <a:gd name="T22" fmla="*/ 768 w 1980"/>
                <a:gd name="T23" fmla="*/ 853 h 1965"/>
                <a:gd name="T24" fmla="*/ 680 w 1980"/>
                <a:gd name="T25" fmla="*/ 954 h 1965"/>
                <a:gd name="T26" fmla="*/ 601 w 1980"/>
                <a:gd name="T27" fmla="*/ 1063 h 1965"/>
                <a:gd name="T28" fmla="*/ 528 w 1980"/>
                <a:gd name="T29" fmla="*/ 1178 h 1965"/>
                <a:gd name="T30" fmla="*/ 466 w 1980"/>
                <a:gd name="T31" fmla="*/ 1296 h 1965"/>
                <a:gd name="T32" fmla="*/ 412 w 1980"/>
                <a:gd name="T33" fmla="*/ 1422 h 1965"/>
                <a:gd name="T34" fmla="*/ 368 w 1980"/>
                <a:gd name="T35" fmla="*/ 1551 h 1965"/>
                <a:gd name="T36" fmla="*/ 333 w 1980"/>
                <a:gd name="T37" fmla="*/ 1685 h 1965"/>
                <a:gd name="T38" fmla="*/ 310 w 1980"/>
                <a:gd name="T39" fmla="*/ 1824 h 1965"/>
                <a:gd name="T40" fmla="*/ 297 w 1980"/>
                <a:gd name="T41" fmla="*/ 1965 h 1965"/>
                <a:gd name="T42" fmla="*/ 0 w 1980"/>
                <a:gd name="T43" fmla="*/ 1965 h 1965"/>
                <a:gd name="T44" fmla="*/ 13 w 1980"/>
                <a:gd name="T45" fmla="*/ 1814 h 1965"/>
                <a:gd name="T46" fmla="*/ 36 w 1980"/>
                <a:gd name="T47" fmla="*/ 1666 h 1965"/>
                <a:gd name="T48" fmla="*/ 68 w 1980"/>
                <a:gd name="T49" fmla="*/ 1521 h 1965"/>
                <a:gd name="T50" fmla="*/ 111 w 1980"/>
                <a:gd name="T51" fmla="*/ 1382 h 1965"/>
                <a:gd name="T52" fmla="*/ 164 w 1980"/>
                <a:gd name="T53" fmla="*/ 1245 h 1965"/>
                <a:gd name="T54" fmla="*/ 226 w 1980"/>
                <a:gd name="T55" fmla="*/ 1116 h 1965"/>
                <a:gd name="T56" fmla="*/ 295 w 1980"/>
                <a:gd name="T57" fmla="*/ 990 h 1965"/>
                <a:gd name="T58" fmla="*/ 374 w 1980"/>
                <a:gd name="T59" fmla="*/ 870 h 1965"/>
                <a:gd name="T60" fmla="*/ 462 w 1980"/>
                <a:gd name="T61" fmla="*/ 755 h 1965"/>
                <a:gd name="T62" fmla="*/ 556 w 1980"/>
                <a:gd name="T63" fmla="*/ 648 h 1965"/>
                <a:gd name="T64" fmla="*/ 658 w 1980"/>
                <a:gd name="T65" fmla="*/ 547 h 1965"/>
                <a:gd name="T66" fmla="*/ 767 w 1980"/>
                <a:gd name="T67" fmla="*/ 453 h 1965"/>
                <a:gd name="T68" fmla="*/ 881 w 1980"/>
                <a:gd name="T69" fmla="*/ 366 h 1965"/>
                <a:gd name="T70" fmla="*/ 1001 w 1980"/>
                <a:gd name="T71" fmla="*/ 289 h 1965"/>
                <a:gd name="T72" fmla="*/ 1127 w 1980"/>
                <a:gd name="T73" fmla="*/ 220 h 1965"/>
                <a:gd name="T74" fmla="*/ 1259 w 1980"/>
                <a:gd name="T75" fmla="*/ 158 h 1965"/>
                <a:gd name="T76" fmla="*/ 1394 w 1980"/>
                <a:gd name="T77" fmla="*/ 107 h 1965"/>
                <a:gd name="T78" fmla="*/ 1535 w 1980"/>
                <a:gd name="T79" fmla="*/ 64 h 1965"/>
                <a:gd name="T80" fmla="*/ 1679 w 1980"/>
                <a:gd name="T81" fmla="*/ 32 h 1965"/>
                <a:gd name="T82" fmla="*/ 1828 w 1980"/>
                <a:gd name="T83" fmla="*/ 11 h 1965"/>
                <a:gd name="T84" fmla="*/ 1980 w 1980"/>
                <a:gd name="T85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65">
                  <a:moveTo>
                    <a:pt x="1980" y="0"/>
                  </a:moveTo>
                  <a:lnTo>
                    <a:pt x="1980" y="297"/>
                  </a:lnTo>
                  <a:lnTo>
                    <a:pt x="1837" y="308"/>
                  </a:lnTo>
                  <a:lnTo>
                    <a:pt x="1700" y="331"/>
                  </a:lnTo>
                  <a:lnTo>
                    <a:pt x="1565" y="364"/>
                  </a:lnTo>
                  <a:lnTo>
                    <a:pt x="1435" y="408"/>
                  </a:lnTo>
                  <a:lnTo>
                    <a:pt x="1309" y="460"/>
                  </a:lnTo>
                  <a:lnTo>
                    <a:pt x="1189" y="522"/>
                  </a:lnTo>
                  <a:lnTo>
                    <a:pt x="1075" y="593"/>
                  </a:lnTo>
                  <a:lnTo>
                    <a:pt x="966" y="672"/>
                  </a:lnTo>
                  <a:lnTo>
                    <a:pt x="864" y="759"/>
                  </a:lnTo>
                  <a:lnTo>
                    <a:pt x="768" y="853"/>
                  </a:lnTo>
                  <a:lnTo>
                    <a:pt x="680" y="954"/>
                  </a:lnTo>
                  <a:lnTo>
                    <a:pt x="601" y="1063"/>
                  </a:lnTo>
                  <a:lnTo>
                    <a:pt x="528" y="1178"/>
                  </a:lnTo>
                  <a:lnTo>
                    <a:pt x="466" y="1296"/>
                  </a:lnTo>
                  <a:lnTo>
                    <a:pt x="412" y="1422"/>
                  </a:lnTo>
                  <a:lnTo>
                    <a:pt x="368" y="1551"/>
                  </a:lnTo>
                  <a:lnTo>
                    <a:pt x="333" y="1685"/>
                  </a:lnTo>
                  <a:lnTo>
                    <a:pt x="310" y="1824"/>
                  </a:lnTo>
                  <a:lnTo>
                    <a:pt x="297" y="1965"/>
                  </a:lnTo>
                  <a:lnTo>
                    <a:pt x="0" y="1965"/>
                  </a:lnTo>
                  <a:lnTo>
                    <a:pt x="13" y="1814"/>
                  </a:lnTo>
                  <a:lnTo>
                    <a:pt x="36" y="1666"/>
                  </a:lnTo>
                  <a:lnTo>
                    <a:pt x="68" y="1521"/>
                  </a:lnTo>
                  <a:lnTo>
                    <a:pt x="111" y="1382"/>
                  </a:lnTo>
                  <a:lnTo>
                    <a:pt x="164" y="1245"/>
                  </a:lnTo>
                  <a:lnTo>
                    <a:pt x="226" y="1116"/>
                  </a:lnTo>
                  <a:lnTo>
                    <a:pt x="295" y="990"/>
                  </a:lnTo>
                  <a:lnTo>
                    <a:pt x="374" y="870"/>
                  </a:lnTo>
                  <a:lnTo>
                    <a:pt x="462" y="755"/>
                  </a:lnTo>
                  <a:lnTo>
                    <a:pt x="556" y="648"/>
                  </a:lnTo>
                  <a:lnTo>
                    <a:pt x="658" y="547"/>
                  </a:lnTo>
                  <a:lnTo>
                    <a:pt x="767" y="453"/>
                  </a:lnTo>
                  <a:lnTo>
                    <a:pt x="881" y="366"/>
                  </a:lnTo>
                  <a:lnTo>
                    <a:pt x="1001" y="289"/>
                  </a:lnTo>
                  <a:lnTo>
                    <a:pt x="1127" y="220"/>
                  </a:lnTo>
                  <a:lnTo>
                    <a:pt x="1259" y="158"/>
                  </a:lnTo>
                  <a:lnTo>
                    <a:pt x="1394" y="107"/>
                  </a:lnTo>
                  <a:lnTo>
                    <a:pt x="1535" y="64"/>
                  </a:lnTo>
                  <a:lnTo>
                    <a:pt x="1679" y="32"/>
                  </a:lnTo>
                  <a:lnTo>
                    <a:pt x="1828" y="11"/>
                  </a:lnTo>
                  <a:lnTo>
                    <a:pt x="1980" y="0"/>
                  </a:lnTo>
                  <a:close/>
                </a:path>
              </a:pathLst>
            </a:custGeom>
            <a:solidFill>
              <a:srgbClr val="F49300">
                <a:lumMod val="40000"/>
                <a:lumOff val="6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4" name="Freeform 12"/>
            <p:cNvSpPr>
              <a:spLocks/>
            </p:cNvSpPr>
            <p:nvPr/>
          </p:nvSpPr>
          <p:spPr bwMode="auto">
            <a:xfrm>
              <a:off x="3250131" y="2905203"/>
              <a:ext cx="1165059" cy="1087917"/>
            </a:xfrm>
            <a:custGeom>
              <a:avLst/>
              <a:gdLst>
                <a:gd name="T0" fmla="*/ 1659 w 1659"/>
                <a:gd name="T1" fmla="*/ 0 h 1644"/>
                <a:gd name="T2" fmla="*/ 1659 w 1659"/>
                <a:gd name="T3" fmla="*/ 278 h 1644"/>
                <a:gd name="T4" fmla="*/ 1529 w 1659"/>
                <a:gd name="T5" fmla="*/ 289 h 1644"/>
                <a:gd name="T6" fmla="*/ 1403 w 1659"/>
                <a:gd name="T7" fmla="*/ 314 h 1644"/>
                <a:gd name="T8" fmla="*/ 1281 w 1659"/>
                <a:gd name="T9" fmla="*/ 348 h 1644"/>
                <a:gd name="T10" fmla="*/ 1165 w 1659"/>
                <a:gd name="T11" fmla="*/ 391 h 1644"/>
                <a:gd name="T12" fmla="*/ 1052 w 1659"/>
                <a:gd name="T13" fmla="*/ 443 h 1644"/>
                <a:gd name="T14" fmla="*/ 947 w 1659"/>
                <a:gd name="T15" fmla="*/ 505 h 1644"/>
                <a:gd name="T16" fmla="*/ 846 w 1659"/>
                <a:gd name="T17" fmla="*/ 577 h 1644"/>
                <a:gd name="T18" fmla="*/ 752 w 1659"/>
                <a:gd name="T19" fmla="*/ 656 h 1644"/>
                <a:gd name="T20" fmla="*/ 665 w 1659"/>
                <a:gd name="T21" fmla="*/ 742 h 1644"/>
                <a:gd name="T22" fmla="*/ 585 w 1659"/>
                <a:gd name="T23" fmla="*/ 834 h 1644"/>
                <a:gd name="T24" fmla="*/ 513 w 1659"/>
                <a:gd name="T25" fmla="*/ 935 h 1644"/>
                <a:gd name="T26" fmla="*/ 449 w 1659"/>
                <a:gd name="T27" fmla="*/ 1041 h 1644"/>
                <a:gd name="T28" fmla="*/ 397 w 1659"/>
                <a:gd name="T29" fmla="*/ 1151 h 1644"/>
                <a:gd name="T30" fmla="*/ 352 w 1659"/>
                <a:gd name="T31" fmla="*/ 1268 h 1644"/>
                <a:gd name="T32" fmla="*/ 316 w 1659"/>
                <a:gd name="T33" fmla="*/ 1390 h 1644"/>
                <a:gd name="T34" fmla="*/ 292 w 1659"/>
                <a:gd name="T35" fmla="*/ 1514 h 1644"/>
                <a:gd name="T36" fmla="*/ 278 w 1659"/>
                <a:gd name="T37" fmla="*/ 1644 h 1644"/>
                <a:gd name="T38" fmla="*/ 0 w 1659"/>
                <a:gd name="T39" fmla="*/ 1644 h 1644"/>
                <a:gd name="T40" fmla="*/ 14 w 1659"/>
                <a:gd name="T41" fmla="*/ 1505 h 1644"/>
                <a:gd name="T42" fmla="*/ 38 w 1659"/>
                <a:gd name="T43" fmla="*/ 1369 h 1644"/>
                <a:gd name="T44" fmla="*/ 70 w 1659"/>
                <a:gd name="T45" fmla="*/ 1236 h 1644"/>
                <a:gd name="T46" fmla="*/ 115 w 1659"/>
                <a:gd name="T47" fmla="*/ 1108 h 1644"/>
                <a:gd name="T48" fmla="*/ 168 w 1659"/>
                <a:gd name="T49" fmla="*/ 986 h 1644"/>
                <a:gd name="T50" fmla="*/ 230 w 1659"/>
                <a:gd name="T51" fmla="*/ 868 h 1644"/>
                <a:gd name="T52" fmla="*/ 301 w 1659"/>
                <a:gd name="T53" fmla="*/ 755 h 1644"/>
                <a:gd name="T54" fmla="*/ 380 w 1659"/>
                <a:gd name="T55" fmla="*/ 650 h 1644"/>
                <a:gd name="T56" fmla="*/ 466 w 1659"/>
                <a:gd name="T57" fmla="*/ 549 h 1644"/>
                <a:gd name="T58" fmla="*/ 560 w 1659"/>
                <a:gd name="T59" fmla="*/ 457 h 1644"/>
                <a:gd name="T60" fmla="*/ 660 w 1659"/>
                <a:gd name="T61" fmla="*/ 370 h 1644"/>
                <a:gd name="T62" fmla="*/ 767 w 1659"/>
                <a:gd name="T63" fmla="*/ 293 h 1644"/>
                <a:gd name="T64" fmla="*/ 879 w 1659"/>
                <a:gd name="T65" fmla="*/ 224 h 1644"/>
                <a:gd name="T66" fmla="*/ 1000 w 1659"/>
                <a:gd name="T67" fmla="*/ 162 h 1644"/>
                <a:gd name="T68" fmla="*/ 1122 w 1659"/>
                <a:gd name="T69" fmla="*/ 109 h 1644"/>
                <a:gd name="T70" fmla="*/ 1251 w 1659"/>
                <a:gd name="T71" fmla="*/ 68 h 1644"/>
                <a:gd name="T72" fmla="*/ 1383 w 1659"/>
                <a:gd name="T73" fmla="*/ 34 h 1644"/>
                <a:gd name="T74" fmla="*/ 1518 w 1659"/>
                <a:gd name="T75" fmla="*/ 11 h 1644"/>
                <a:gd name="T76" fmla="*/ 1659 w 1659"/>
                <a:gd name="T77" fmla="*/ 0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44">
                  <a:moveTo>
                    <a:pt x="1659" y="0"/>
                  </a:moveTo>
                  <a:lnTo>
                    <a:pt x="1659" y="278"/>
                  </a:lnTo>
                  <a:lnTo>
                    <a:pt x="1529" y="289"/>
                  </a:lnTo>
                  <a:lnTo>
                    <a:pt x="1403" y="314"/>
                  </a:lnTo>
                  <a:lnTo>
                    <a:pt x="1281" y="348"/>
                  </a:lnTo>
                  <a:lnTo>
                    <a:pt x="1165" y="391"/>
                  </a:lnTo>
                  <a:lnTo>
                    <a:pt x="1052" y="443"/>
                  </a:lnTo>
                  <a:lnTo>
                    <a:pt x="947" y="505"/>
                  </a:lnTo>
                  <a:lnTo>
                    <a:pt x="846" y="577"/>
                  </a:lnTo>
                  <a:lnTo>
                    <a:pt x="752" y="656"/>
                  </a:lnTo>
                  <a:lnTo>
                    <a:pt x="665" y="742"/>
                  </a:lnTo>
                  <a:lnTo>
                    <a:pt x="585" y="834"/>
                  </a:lnTo>
                  <a:lnTo>
                    <a:pt x="513" y="935"/>
                  </a:lnTo>
                  <a:lnTo>
                    <a:pt x="449" y="1041"/>
                  </a:lnTo>
                  <a:lnTo>
                    <a:pt x="397" y="1151"/>
                  </a:lnTo>
                  <a:lnTo>
                    <a:pt x="352" y="1268"/>
                  </a:lnTo>
                  <a:lnTo>
                    <a:pt x="316" y="1390"/>
                  </a:lnTo>
                  <a:lnTo>
                    <a:pt x="292" y="1514"/>
                  </a:lnTo>
                  <a:lnTo>
                    <a:pt x="278" y="1644"/>
                  </a:lnTo>
                  <a:lnTo>
                    <a:pt x="0" y="1644"/>
                  </a:lnTo>
                  <a:lnTo>
                    <a:pt x="14" y="1505"/>
                  </a:lnTo>
                  <a:lnTo>
                    <a:pt x="38" y="1369"/>
                  </a:lnTo>
                  <a:lnTo>
                    <a:pt x="70" y="1236"/>
                  </a:lnTo>
                  <a:lnTo>
                    <a:pt x="115" y="1108"/>
                  </a:lnTo>
                  <a:lnTo>
                    <a:pt x="168" y="986"/>
                  </a:lnTo>
                  <a:lnTo>
                    <a:pt x="230" y="868"/>
                  </a:lnTo>
                  <a:lnTo>
                    <a:pt x="301" y="755"/>
                  </a:lnTo>
                  <a:lnTo>
                    <a:pt x="380" y="650"/>
                  </a:lnTo>
                  <a:lnTo>
                    <a:pt x="466" y="549"/>
                  </a:lnTo>
                  <a:lnTo>
                    <a:pt x="560" y="457"/>
                  </a:lnTo>
                  <a:lnTo>
                    <a:pt x="660" y="370"/>
                  </a:lnTo>
                  <a:lnTo>
                    <a:pt x="767" y="293"/>
                  </a:lnTo>
                  <a:lnTo>
                    <a:pt x="879" y="224"/>
                  </a:lnTo>
                  <a:lnTo>
                    <a:pt x="1000" y="162"/>
                  </a:lnTo>
                  <a:lnTo>
                    <a:pt x="1122" y="109"/>
                  </a:lnTo>
                  <a:lnTo>
                    <a:pt x="1251" y="68"/>
                  </a:lnTo>
                  <a:lnTo>
                    <a:pt x="1383" y="34"/>
                  </a:lnTo>
                  <a:lnTo>
                    <a:pt x="1518" y="11"/>
                  </a:lnTo>
                  <a:lnTo>
                    <a:pt x="1659" y="0"/>
                  </a:lnTo>
                  <a:close/>
                </a:path>
              </a:pathLst>
            </a:custGeom>
            <a:solidFill>
              <a:srgbClr val="F49300">
                <a:lumMod val="20000"/>
                <a:lumOff val="8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9" name="Freeform 17"/>
            <p:cNvSpPr>
              <a:spLocks/>
            </p:cNvSpPr>
            <p:nvPr/>
          </p:nvSpPr>
          <p:spPr bwMode="auto">
            <a:xfrm>
              <a:off x="2801815" y="2482493"/>
              <a:ext cx="1613375" cy="1510627"/>
            </a:xfrm>
            <a:custGeom>
              <a:avLst/>
              <a:gdLst>
                <a:gd name="T0" fmla="*/ 2295 w 2295"/>
                <a:gd name="T1" fmla="*/ 0 h 2281"/>
                <a:gd name="T2" fmla="*/ 2295 w 2295"/>
                <a:gd name="T3" fmla="*/ 292 h 2281"/>
                <a:gd name="T4" fmla="*/ 2141 w 2295"/>
                <a:gd name="T5" fmla="*/ 303 h 2281"/>
                <a:gd name="T6" fmla="*/ 1991 w 2295"/>
                <a:gd name="T7" fmla="*/ 324 h 2281"/>
                <a:gd name="T8" fmla="*/ 1844 w 2295"/>
                <a:gd name="T9" fmla="*/ 355 h 2281"/>
                <a:gd name="T10" fmla="*/ 1701 w 2295"/>
                <a:gd name="T11" fmla="*/ 399 h 2281"/>
                <a:gd name="T12" fmla="*/ 1564 w 2295"/>
                <a:gd name="T13" fmla="*/ 451 h 2281"/>
                <a:gd name="T14" fmla="*/ 1431 w 2295"/>
                <a:gd name="T15" fmla="*/ 513 h 2281"/>
                <a:gd name="T16" fmla="*/ 1303 w 2295"/>
                <a:gd name="T17" fmla="*/ 583 h 2281"/>
                <a:gd name="T18" fmla="*/ 1181 w 2295"/>
                <a:gd name="T19" fmla="*/ 662 h 2281"/>
                <a:gd name="T20" fmla="*/ 1065 w 2295"/>
                <a:gd name="T21" fmla="*/ 750 h 2281"/>
                <a:gd name="T22" fmla="*/ 956 w 2295"/>
                <a:gd name="T23" fmla="*/ 844 h 2281"/>
                <a:gd name="T24" fmla="*/ 852 w 2295"/>
                <a:gd name="T25" fmla="*/ 947 h 2281"/>
                <a:gd name="T26" fmla="*/ 757 w 2295"/>
                <a:gd name="T27" fmla="*/ 1056 h 2281"/>
                <a:gd name="T28" fmla="*/ 668 w 2295"/>
                <a:gd name="T29" fmla="*/ 1171 h 2281"/>
                <a:gd name="T30" fmla="*/ 589 w 2295"/>
                <a:gd name="T31" fmla="*/ 1293 h 2281"/>
                <a:gd name="T32" fmla="*/ 518 w 2295"/>
                <a:gd name="T33" fmla="*/ 1420 h 2281"/>
                <a:gd name="T34" fmla="*/ 456 w 2295"/>
                <a:gd name="T35" fmla="*/ 1552 h 2281"/>
                <a:gd name="T36" fmla="*/ 402 w 2295"/>
                <a:gd name="T37" fmla="*/ 1689 h 2281"/>
                <a:gd name="T38" fmla="*/ 358 w 2295"/>
                <a:gd name="T39" fmla="*/ 1832 h 2281"/>
                <a:gd name="T40" fmla="*/ 325 w 2295"/>
                <a:gd name="T41" fmla="*/ 1978 h 2281"/>
                <a:gd name="T42" fmla="*/ 302 w 2295"/>
                <a:gd name="T43" fmla="*/ 2128 h 2281"/>
                <a:gd name="T44" fmla="*/ 291 w 2295"/>
                <a:gd name="T45" fmla="*/ 2281 h 2281"/>
                <a:gd name="T46" fmla="*/ 0 w 2295"/>
                <a:gd name="T47" fmla="*/ 2281 h 2281"/>
                <a:gd name="T48" fmla="*/ 13 w 2295"/>
                <a:gd name="T49" fmla="*/ 2113 h 2281"/>
                <a:gd name="T50" fmla="*/ 35 w 2295"/>
                <a:gd name="T51" fmla="*/ 1948 h 2281"/>
                <a:gd name="T52" fmla="*/ 71 w 2295"/>
                <a:gd name="T53" fmla="*/ 1788 h 2281"/>
                <a:gd name="T54" fmla="*/ 116 w 2295"/>
                <a:gd name="T55" fmla="*/ 1633 h 2281"/>
                <a:gd name="T56" fmla="*/ 173 w 2295"/>
                <a:gd name="T57" fmla="*/ 1480 h 2281"/>
                <a:gd name="T58" fmla="*/ 236 w 2295"/>
                <a:gd name="T59" fmla="*/ 1334 h 2281"/>
                <a:gd name="T60" fmla="*/ 311 w 2295"/>
                <a:gd name="T61" fmla="*/ 1191 h 2281"/>
                <a:gd name="T62" fmla="*/ 396 w 2295"/>
                <a:gd name="T63" fmla="*/ 1056 h 2281"/>
                <a:gd name="T64" fmla="*/ 488 w 2295"/>
                <a:gd name="T65" fmla="*/ 928 h 2281"/>
                <a:gd name="T66" fmla="*/ 589 w 2295"/>
                <a:gd name="T67" fmla="*/ 804 h 2281"/>
                <a:gd name="T68" fmla="*/ 698 w 2295"/>
                <a:gd name="T69" fmla="*/ 690 h 2281"/>
                <a:gd name="T70" fmla="*/ 815 w 2295"/>
                <a:gd name="T71" fmla="*/ 581 h 2281"/>
                <a:gd name="T72" fmla="*/ 937 w 2295"/>
                <a:gd name="T73" fmla="*/ 481 h 2281"/>
                <a:gd name="T74" fmla="*/ 1067 w 2295"/>
                <a:gd name="T75" fmla="*/ 389 h 2281"/>
                <a:gd name="T76" fmla="*/ 1204 w 2295"/>
                <a:gd name="T77" fmla="*/ 307 h 2281"/>
                <a:gd name="T78" fmla="*/ 1344 w 2295"/>
                <a:gd name="T79" fmla="*/ 231 h 2281"/>
                <a:gd name="T80" fmla="*/ 1493 w 2295"/>
                <a:gd name="T81" fmla="*/ 168 h 2281"/>
                <a:gd name="T82" fmla="*/ 1645 w 2295"/>
                <a:gd name="T83" fmla="*/ 113 h 2281"/>
                <a:gd name="T84" fmla="*/ 1801 w 2295"/>
                <a:gd name="T85" fmla="*/ 68 h 2281"/>
                <a:gd name="T86" fmla="*/ 1962 w 2295"/>
                <a:gd name="T87" fmla="*/ 34 h 2281"/>
                <a:gd name="T88" fmla="*/ 2126 w 2295"/>
                <a:gd name="T89" fmla="*/ 12 h 2281"/>
                <a:gd name="T90" fmla="*/ 2295 w 2295"/>
                <a:gd name="T91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95" h="2281">
                  <a:moveTo>
                    <a:pt x="2295" y="0"/>
                  </a:moveTo>
                  <a:lnTo>
                    <a:pt x="2295" y="292"/>
                  </a:lnTo>
                  <a:lnTo>
                    <a:pt x="2141" y="303"/>
                  </a:lnTo>
                  <a:lnTo>
                    <a:pt x="1991" y="324"/>
                  </a:lnTo>
                  <a:lnTo>
                    <a:pt x="1844" y="355"/>
                  </a:lnTo>
                  <a:lnTo>
                    <a:pt x="1701" y="399"/>
                  </a:lnTo>
                  <a:lnTo>
                    <a:pt x="1564" y="451"/>
                  </a:lnTo>
                  <a:lnTo>
                    <a:pt x="1431" y="513"/>
                  </a:lnTo>
                  <a:lnTo>
                    <a:pt x="1303" y="583"/>
                  </a:lnTo>
                  <a:lnTo>
                    <a:pt x="1181" y="662"/>
                  </a:lnTo>
                  <a:lnTo>
                    <a:pt x="1065" y="750"/>
                  </a:lnTo>
                  <a:lnTo>
                    <a:pt x="956" y="844"/>
                  </a:lnTo>
                  <a:lnTo>
                    <a:pt x="852" y="947"/>
                  </a:lnTo>
                  <a:lnTo>
                    <a:pt x="757" y="1056"/>
                  </a:lnTo>
                  <a:lnTo>
                    <a:pt x="668" y="1171"/>
                  </a:lnTo>
                  <a:lnTo>
                    <a:pt x="589" y="1293"/>
                  </a:lnTo>
                  <a:lnTo>
                    <a:pt x="518" y="1420"/>
                  </a:lnTo>
                  <a:lnTo>
                    <a:pt x="456" y="1552"/>
                  </a:lnTo>
                  <a:lnTo>
                    <a:pt x="402" y="1689"/>
                  </a:lnTo>
                  <a:lnTo>
                    <a:pt x="358" y="1832"/>
                  </a:lnTo>
                  <a:lnTo>
                    <a:pt x="325" y="1978"/>
                  </a:lnTo>
                  <a:lnTo>
                    <a:pt x="302" y="2128"/>
                  </a:lnTo>
                  <a:lnTo>
                    <a:pt x="291" y="2281"/>
                  </a:lnTo>
                  <a:lnTo>
                    <a:pt x="0" y="2281"/>
                  </a:lnTo>
                  <a:lnTo>
                    <a:pt x="13" y="2113"/>
                  </a:lnTo>
                  <a:lnTo>
                    <a:pt x="35" y="1948"/>
                  </a:lnTo>
                  <a:lnTo>
                    <a:pt x="71" y="1788"/>
                  </a:lnTo>
                  <a:lnTo>
                    <a:pt x="116" y="1633"/>
                  </a:lnTo>
                  <a:lnTo>
                    <a:pt x="173" y="1480"/>
                  </a:lnTo>
                  <a:lnTo>
                    <a:pt x="236" y="1334"/>
                  </a:lnTo>
                  <a:lnTo>
                    <a:pt x="311" y="1191"/>
                  </a:lnTo>
                  <a:lnTo>
                    <a:pt x="396" y="1056"/>
                  </a:lnTo>
                  <a:lnTo>
                    <a:pt x="488" y="928"/>
                  </a:lnTo>
                  <a:lnTo>
                    <a:pt x="589" y="804"/>
                  </a:lnTo>
                  <a:lnTo>
                    <a:pt x="698" y="690"/>
                  </a:lnTo>
                  <a:lnTo>
                    <a:pt x="815" y="581"/>
                  </a:lnTo>
                  <a:lnTo>
                    <a:pt x="937" y="481"/>
                  </a:lnTo>
                  <a:lnTo>
                    <a:pt x="1067" y="389"/>
                  </a:lnTo>
                  <a:lnTo>
                    <a:pt x="1204" y="307"/>
                  </a:lnTo>
                  <a:lnTo>
                    <a:pt x="1344" y="231"/>
                  </a:lnTo>
                  <a:lnTo>
                    <a:pt x="1493" y="168"/>
                  </a:lnTo>
                  <a:lnTo>
                    <a:pt x="1645" y="113"/>
                  </a:lnTo>
                  <a:lnTo>
                    <a:pt x="1801" y="68"/>
                  </a:lnTo>
                  <a:lnTo>
                    <a:pt x="1962" y="34"/>
                  </a:lnTo>
                  <a:lnTo>
                    <a:pt x="2126" y="12"/>
                  </a:lnTo>
                  <a:lnTo>
                    <a:pt x="2295" y="0"/>
                  </a:lnTo>
                  <a:close/>
                </a:path>
              </a:pathLst>
            </a:custGeom>
            <a:solidFill>
              <a:srgbClr val="F49300">
                <a:lumMod val="60000"/>
                <a:lumOff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3" name="Freeform 21"/>
            <p:cNvSpPr>
              <a:spLocks/>
            </p:cNvSpPr>
            <p:nvPr/>
          </p:nvSpPr>
          <p:spPr bwMode="auto">
            <a:xfrm>
              <a:off x="2290257" y="2000152"/>
              <a:ext cx="2124932" cy="1992967"/>
            </a:xfrm>
            <a:custGeom>
              <a:avLst/>
              <a:gdLst>
                <a:gd name="T0" fmla="*/ 3024 w 3024"/>
                <a:gd name="T1" fmla="*/ 0 h 3009"/>
                <a:gd name="T2" fmla="*/ 3024 w 3024"/>
                <a:gd name="T3" fmla="*/ 704 h 3009"/>
                <a:gd name="T4" fmla="*/ 2860 w 3024"/>
                <a:gd name="T5" fmla="*/ 713 h 3009"/>
                <a:gd name="T6" fmla="*/ 2701 w 3024"/>
                <a:gd name="T7" fmla="*/ 736 h 3009"/>
                <a:gd name="T8" fmla="*/ 2545 w 3024"/>
                <a:gd name="T9" fmla="*/ 766 h 3009"/>
                <a:gd name="T10" fmla="*/ 2393 w 3024"/>
                <a:gd name="T11" fmla="*/ 807 h 3009"/>
                <a:gd name="T12" fmla="*/ 2244 w 3024"/>
                <a:gd name="T13" fmla="*/ 860 h 3009"/>
                <a:gd name="T14" fmla="*/ 2102 w 3024"/>
                <a:gd name="T15" fmla="*/ 920 h 3009"/>
                <a:gd name="T16" fmla="*/ 1963 w 3024"/>
                <a:gd name="T17" fmla="*/ 988 h 3009"/>
                <a:gd name="T18" fmla="*/ 1829 w 3024"/>
                <a:gd name="T19" fmla="*/ 1067 h 3009"/>
                <a:gd name="T20" fmla="*/ 1702 w 3024"/>
                <a:gd name="T21" fmla="*/ 1151 h 3009"/>
                <a:gd name="T22" fmla="*/ 1580 w 3024"/>
                <a:gd name="T23" fmla="*/ 1245 h 3009"/>
                <a:gd name="T24" fmla="*/ 1465 w 3024"/>
                <a:gd name="T25" fmla="*/ 1346 h 3009"/>
                <a:gd name="T26" fmla="*/ 1356 w 3024"/>
                <a:gd name="T27" fmla="*/ 1455 h 3009"/>
                <a:gd name="T28" fmla="*/ 1255 w 3024"/>
                <a:gd name="T29" fmla="*/ 1570 h 3009"/>
                <a:gd name="T30" fmla="*/ 1161 w 3024"/>
                <a:gd name="T31" fmla="*/ 1690 h 3009"/>
                <a:gd name="T32" fmla="*/ 1074 w 3024"/>
                <a:gd name="T33" fmla="*/ 1818 h 3009"/>
                <a:gd name="T34" fmla="*/ 995 w 3024"/>
                <a:gd name="T35" fmla="*/ 1951 h 3009"/>
                <a:gd name="T36" fmla="*/ 926 w 3024"/>
                <a:gd name="T37" fmla="*/ 2088 h 3009"/>
                <a:gd name="T38" fmla="*/ 864 w 3024"/>
                <a:gd name="T39" fmla="*/ 2233 h 3009"/>
                <a:gd name="T40" fmla="*/ 813 w 3024"/>
                <a:gd name="T41" fmla="*/ 2379 h 3009"/>
                <a:gd name="T42" fmla="*/ 770 w 3024"/>
                <a:gd name="T43" fmla="*/ 2531 h 3009"/>
                <a:gd name="T44" fmla="*/ 738 w 3024"/>
                <a:gd name="T45" fmla="*/ 2687 h 3009"/>
                <a:gd name="T46" fmla="*/ 716 w 3024"/>
                <a:gd name="T47" fmla="*/ 2847 h 3009"/>
                <a:gd name="T48" fmla="*/ 704 w 3024"/>
                <a:gd name="T49" fmla="*/ 3009 h 3009"/>
                <a:gd name="T50" fmla="*/ 0 w 3024"/>
                <a:gd name="T51" fmla="*/ 3009 h 3009"/>
                <a:gd name="T52" fmla="*/ 11 w 3024"/>
                <a:gd name="T53" fmla="*/ 2821 h 3009"/>
                <a:gd name="T54" fmla="*/ 34 w 3024"/>
                <a:gd name="T55" fmla="*/ 2635 h 3009"/>
                <a:gd name="T56" fmla="*/ 66 w 3024"/>
                <a:gd name="T57" fmla="*/ 2453 h 3009"/>
                <a:gd name="T58" fmla="*/ 109 w 3024"/>
                <a:gd name="T59" fmla="*/ 2276 h 3009"/>
                <a:gd name="T60" fmla="*/ 163 w 3024"/>
                <a:gd name="T61" fmla="*/ 2101 h 3009"/>
                <a:gd name="T62" fmla="*/ 225 w 3024"/>
                <a:gd name="T63" fmla="*/ 1932 h 3009"/>
                <a:gd name="T64" fmla="*/ 299 w 3024"/>
                <a:gd name="T65" fmla="*/ 1767 h 3009"/>
                <a:gd name="T66" fmla="*/ 379 w 3024"/>
                <a:gd name="T67" fmla="*/ 1609 h 3009"/>
                <a:gd name="T68" fmla="*/ 470 w 3024"/>
                <a:gd name="T69" fmla="*/ 1455 h 3009"/>
                <a:gd name="T70" fmla="*/ 567 w 3024"/>
                <a:gd name="T71" fmla="*/ 1307 h 3009"/>
                <a:gd name="T72" fmla="*/ 674 w 3024"/>
                <a:gd name="T73" fmla="*/ 1166 h 3009"/>
                <a:gd name="T74" fmla="*/ 789 w 3024"/>
                <a:gd name="T75" fmla="*/ 1031 h 3009"/>
                <a:gd name="T76" fmla="*/ 911 w 3024"/>
                <a:gd name="T77" fmla="*/ 901 h 3009"/>
                <a:gd name="T78" fmla="*/ 1040 w 3024"/>
                <a:gd name="T79" fmla="*/ 781 h 3009"/>
                <a:gd name="T80" fmla="*/ 1176 w 3024"/>
                <a:gd name="T81" fmla="*/ 666 h 3009"/>
                <a:gd name="T82" fmla="*/ 1318 w 3024"/>
                <a:gd name="T83" fmla="*/ 559 h 3009"/>
                <a:gd name="T84" fmla="*/ 1467 w 3024"/>
                <a:gd name="T85" fmla="*/ 462 h 3009"/>
                <a:gd name="T86" fmla="*/ 1621 w 3024"/>
                <a:gd name="T87" fmla="*/ 374 h 3009"/>
                <a:gd name="T88" fmla="*/ 1780 w 3024"/>
                <a:gd name="T89" fmla="*/ 293 h 3009"/>
                <a:gd name="T90" fmla="*/ 1946 w 3024"/>
                <a:gd name="T91" fmla="*/ 219 h 3009"/>
                <a:gd name="T92" fmla="*/ 2115 w 3024"/>
                <a:gd name="T93" fmla="*/ 158 h 3009"/>
                <a:gd name="T94" fmla="*/ 2289 w 3024"/>
                <a:gd name="T95" fmla="*/ 105 h 3009"/>
                <a:gd name="T96" fmla="*/ 2468 w 3024"/>
                <a:gd name="T97" fmla="*/ 64 h 3009"/>
                <a:gd name="T98" fmla="*/ 2648 w 3024"/>
                <a:gd name="T99" fmla="*/ 32 h 3009"/>
                <a:gd name="T100" fmla="*/ 2834 w 3024"/>
                <a:gd name="T101" fmla="*/ 11 h 3009"/>
                <a:gd name="T102" fmla="*/ 3024 w 3024"/>
                <a:gd name="T103" fmla="*/ 0 h 3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09">
                  <a:moveTo>
                    <a:pt x="3024" y="0"/>
                  </a:moveTo>
                  <a:lnTo>
                    <a:pt x="3024" y="704"/>
                  </a:lnTo>
                  <a:lnTo>
                    <a:pt x="2860" y="713"/>
                  </a:lnTo>
                  <a:lnTo>
                    <a:pt x="2701" y="736"/>
                  </a:lnTo>
                  <a:lnTo>
                    <a:pt x="2545" y="766"/>
                  </a:lnTo>
                  <a:lnTo>
                    <a:pt x="2393" y="807"/>
                  </a:lnTo>
                  <a:lnTo>
                    <a:pt x="2244" y="860"/>
                  </a:lnTo>
                  <a:lnTo>
                    <a:pt x="2102" y="920"/>
                  </a:lnTo>
                  <a:lnTo>
                    <a:pt x="1963" y="988"/>
                  </a:lnTo>
                  <a:lnTo>
                    <a:pt x="1829" y="1067"/>
                  </a:lnTo>
                  <a:lnTo>
                    <a:pt x="1702" y="1151"/>
                  </a:lnTo>
                  <a:lnTo>
                    <a:pt x="1580" y="1245"/>
                  </a:lnTo>
                  <a:lnTo>
                    <a:pt x="1465" y="1346"/>
                  </a:lnTo>
                  <a:lnTo>
                    <a:pt x="1356" y="1455"/>
                  </a:lnTo>
                  <a:lnTo>
                    <a:pt x="1255" y="1570"/>
                  </a:lnTo>
                  <a:lnTo>
                    <a:pt x="1161" y="1690"/>
                  </a:lnTo>
                  <a:lnTo>
                    <a:pt x="1074" y="1818"/>
                  </a:lnTo>
                  <a:lnTo>
                    <a:pt x="995" y="1951"/>
                  </a:lnTo>
                  <a:lnTo>
                    <a:pt x="926" y="2088"/>
                  </a:lnTo>
                  <a:lnTo>
                    <a:pt x="864" y="2233"/>
                  </a:lnTo>
                  <a:lnTo>
                    <a:pt x="813" y="2379"/>
                  </a:lnTo>
                  <a:lnTo>
                    <a:pt x="770" y="2531"/>
                  </a:lnTo>
                  <a:lnTo>
                    <a:pt x="738" y="2687"/>
                  </a:lnTo>
                  <a:lnTo>
                    <a:pt x="716" y="2847"/>
                  </a:lnTo>
                  <a:lnTo>
                    <a:pt x="704" y="3009"/>
                  </a:lnTo>
                  <a:lnTo>
                    <a:pt x="0" y="3009"/>
                  </a:lnTo>
                  <a:lnTo>
                    <a:pt x="11" y="2821"/>
                  </a:lnTo>
                  <a:lnTo>
                    <a:pt x="34" y="2635"/>
                  </a:lnTo>
                  <a:lnTo>
                    <a:pt x="66" y="2453"/>
                  </a:lnTo>
                  <a:lnTo>
                    <a:pt x="109" y="2276"/>
                  </a:lnTo>
                  <a:lnTo>
                    <a:pt x="163" y="2101"/>
                  </a:lnTo>
                  <a:lnTo>
                    <a:pt x="225" y="1932"/>
                  </a:lnTo>
                  <a:lnTo>
                    <a:pt x="299" y="1767"/>
                  </a:lnTo>
                  <a:lnTo>
                    <a:pt x="379" y="1609"/>
                  </a:lnTo>
                  <a:lnTo>
                    <a:pt x="470" y="1455"/>
                  </a:lnTo>
                  <a:lnTo>
                    <a:pt x="567" y="1307"/>
                  </a:lnTo>
                  <a:lnTo>
                    <a:pt x="674" y="1166"/>
                  </a:lnTo>
                  <a:lnTo>
                    <a:pt x="789" y="1031"/>
                  </a:lnTo>
                  <a:lnTo>
                    <a:pt x="911" y="901"/>
                  </a:lnTo>
                  <a:lnTo>
                    <a:pt x="1040" y="781"/>
                  </a:lnTo>
                  <a:lnTo>
                    <a:pt x="1176" y="666"/>
                  </a:lnTo>
                  <a:lnTo>
                    <a:pt x="1318" y="559"/>
                  </a:lnTo>
                  <a:lnTo>
                    <a:pt x="1467" y="462"/>
                  </a:lnTo>
                  <a:lnTo>
                    <a:pt x="1621" y="374"/>
                  </a:lnTo>
                  <a:lnTo>
                    <a:pt x="1780" y="293"/>
                  </a:lnTo>
                  <a:lnTo>
                    <a:pt x="1946" y="219"/>
                  </a:lnTo>
                  <a:lnTo>
                    <a:pt x="2115" y="158"/>
                  </a:lnTo>
                  <a:lnTo>
                    <a:pt x="2289" y="105"/>
                  </a:lnTo>
                  <a:lnTo>
                    <a:pt x="2468" y="64"/>
                  </a:lnTo>
                  <a:lnTo>
                    <a:pt x="2648" y="32"/>
                  </a:lnTo>
                  <a:lnTo>
                    <a:pt x="2834" y="11"/>
                  </a:lnTo>
                  <a:lnTo>
                    <a:pt x="3024" y="0"/>
                  </a:lnTo>
                  <a:close/>
                </a:path>
              </a:pathLst>
            </a:custGeom>
            <a:solidFill>
              <a:srgbClr val="F493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7" name="TextBox 1"/>
            <p:cNvSpPr txBox="1"/>
            <p:nvPr/>
          </p:nvSpPr>
          <p:spPr>
            <a:xfrm rot="18957947" flipV="1">
              <a:off x="4557937" y="3336479"/>
              <a:ext cx="606448" cy="2311279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 defTabSz="1218987"/>
              <a:endParaRPr kumimoji="0" lang="en-IN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9" name="Freeform 6"/>
            <p:cNvSpPr>
              <a:spLocks noEditPoints="1"/>
            </p:cNvSpPr>
            <p:nvPr/>
          </p:nvSpPr>
          <p:spPr bwMode="auto">
            <a:xfrm>
              <a:off x="3521750" y="3170490"/>
              <a:ext cx="1874115" cy="1768456"/>
            </a:xfrm>
            <a:custGeom>
              <a:avLst/>
              <a:gdLst>
                <a:gd name="T0" fmla="*/ 1180 w 2560"/>
                <a:gd name="T1" fmla="*/ 424 h 2562"/>
                <a:gd name="T2" fmla="*/ 990 w 2560"/>
                <a:gd name="T3" fmla="*/ 469 h 2562"/>
                <a:gd name="T4" fmla="*/ 819 w 2560"/>
                <a:gd name="T5" fmla="*/ 554 h 2562"/>
                <a:gd name="T6" fmla="*/ 671 w 2560"/>
                <a:gd name="T7" fmla="*/ 672 h 2562"/>
                <a:gd name="T8" fmla="*/ 554 w 2560"/>
                <a:gd name="T9" fmla="*/ 819 h 2562"/>
                <a:gd name="T10" fmla="*/ 470 w 2560"/>
                <a:gd name="T11" fmla="*/ 990 h 2562"/>
                <a:gd name="T12" fmla="*/ 425 w 2560"/>
                <a:gd name="T13" fmla="*/ 1179 h 2562"/>
                <a:gd name="T14" fmla="*/ 425 w 2560"/>
                <a:gd name="T15" fmla="*/ 1380 h 2562"/>
                <a:gd name="T16" fmla="*/ 470 w 2560"/>
                <a:gd name="T17" fmla="*/ 1570 h 2562"/>
                <a:gd name="T18" fmla="*/ 554 w 2560"/>
                <a:gd name="T19" fmla="*/ 1741 h 2562"/>
                <a:gd name="T20" fmla="*/ 671 w 2560"/>
                <a:gd name="T21" fmla="*/ 1889 h 2562"/>
                <a:gd name="T22" fmla="*/ 819 w 2560"/>
                <a:gd name="T23" fmla="*/ 2008 h 2562"/>
                <a:gd name="T24" fmla="*/ 990 w 2560"/>
                <a:gd name="T25" fmla="*/ 2090 h 2562"/>
                <a:gd name="T26" fmla="*/ 1180 w 2560"/>
                <a:gd name="T27" fmla="*/ 2135 h 2562"/>
                <a:gd name="T28" fmla="*/ 1381 w 2560"/>
                <a:gd name="T29" fmla="*/ 2135 h 2562"/>
                <a:gd name="T30" fmla="*/ 1570 w 2560"/>
                <a:gd name="T31" fmla="*/ 2090 h 2562"/>
                <a:gd name="T32" fmla="*/ 1741 w 2560"/>
                <a:gd name="T33" fmla="*/ 2008 h 2562"/>
                <a:gd name="T34" fmla="*/ 1890 w 2560"/>
                <a:gd name="T35" fmla="*/ 1889 h 2562"/>
                <a:gd name="T36" fmla="*/ 2006 w 2560"/>
                <a:gd name="T37" fmla="*/ 1741 h 2562"/>
                <a:gd name="T38" fmla="*/ 2091 w 2560"/>
                <a:gd name="T39" fmla="*/ 1570 h 2562"/>
                <a:gd name="T40" fmla="*/ 2136 w 2560"/>
                <a:gd name="T41" fmla="*/ 1380 h 2562"/>
                <a:gd name="T42" fmla="*/ 2136 w 2560"/>
                <a:gd name="T43" fmla="*/ 1179 h 2562"/>
                <a:gd name="T44" fmla="*/ 2091 w 2560"/>
                <a:gd name="T45" fmla="*/ 990 h 2562"/>
                <a:gd name="T46" fmla="*/ 2006 w 2560"/>
                <a:gd name="T47" fmla="*/ 819 h 2562"/>
                <a:gd name="T48" fmla="*/ 1890 w 2560"/>
                <a:gd name="T49" fmla="*/ 672 h 2562"/>
                <a:gd name="T50" fmla="*/ 1741 w 2560"/>
                <a:gd name="T51" fmla="*/ 554 h 2562"/>
                <a:gd name="T52" fmla="*/ 1570 w 2560"/>
                <a:gd name="T53" fmla="*/ 469 h 2562"/>
                <a:gd name="T54" fmla="*/ 1381 w 2560"/>
                <a:gd name="T55" fmla="*/ 424 h 2562"/>
                <a:gd name="T56" fmla="*/ 1279 w 2560"/>
                <a:gd name="T57" fmla="*/ 0 h 2562"/>
                <a:gd name="T58" fmla="*/ 1523 w 2560"/>
                <a:gd name="T59" fmla="*/ 22 h 2562"/>
                <a:gd name="T60" fmla="*/ 1751 w 2560"/>
                <a:gd name="T61" fmla="*/ 88 h 2562"/>
                <a:gd name="T62" fmla="*/ 1959 w 2560"/>
                <a:gd name="T63" fmla="*/ 195 h 2562"/>
                <a:gd name="T64" fmla="*/ 2143 w 2560"/>
                <a:gd name="T65" fmla="*/ 334 h 2562"/>
                <a:gd name="T66" fmla="*/ 2299 w 2560"/>
                <a:gd name="T67" fmla="*/ 505 h 2562"/>
                <a:gd name="T68" fmla="*/ 2423 w 2560"/>
                <a:gd name="T69" fmla="*/ 702 h 2562"/>
                <a:gd name="T70" fmla="*/ 2509 w 2560"/>
                <a:gd name="T71" fmla="*/ 920 h 2562"/>
                <a:gd name="T72" fmla="*/ 2554 w 2560"/>
                <a:gd name="T73" fmla="*/ 1157 h 2562"/>
                <a:gd name="T74" fmla="*/ 2554 w 2560"/>
                <a:gd name="T75" fmla="*/ 1403 h 2562"/>
                <a:gd name="T76" fmla="*/ 2509 w 2560"/>
                <a:gd name="T77" fmla="*/ 1640 h 2562"/>
                <a:gd name="T78" fmla="*/ 2423 w 2560"/>
                <a:gd name="T79" fmla="*/ 1857 h 2562"/>
                <a:gd name="T80" fmla="*/ 2299 w 2560"/>
                <a:gd name="T81" fmla="*/ 2055 h 2562"/>
                <a:gd name="T82" fmla="*/ 2143 w 2560"/>
                <a:gd name="T83" fmla="*/ 2226 h 2562"/>
                <a:gd name="T84" fmla="*/ 1959 w 2560"/>
                <a:gd name="T85" fmla="*/ 2366 h 2562"/>
                <a:gd name="T86" fmla="*/ 1751 w 2560"/>
                <a:gd name="T87" fmla="*/ 2472 h 2562"/>
                <a:gd name="T88" fmla="*/ 1523 w 2560"/>
                <a:gd name="T89" fmla="*/ 2537 h 2562"/>
                <a:gd name="T90" fmla="*/ 1279 w 2560"/>
                <a:gd name="T91" fmla="*/ 2562 h 2562"/>
                <a:gd name="T92" fmla="*/ 1037 w 2560"/>
                <a:gd name="T93" fmla="*/ 2537 h 2562"/>
                <a:gd name="T94" fmla="*/ 810 w 2560"/>
                <a:gd name="T95" fmla="*/ 2472 h 2562"/>
                <a:gd name="T96" fmla="*/ 601 w 2560"/>
                <a:gd name="T97" fmla="*/ 2366 h 2562"/>
                <a:gd name="T98" fmla="*/ 417 w 2560"/>
                <a:gd name="T99" fmla="*/ 2226 h 2562"/>
                <a:gd name="T100" fmla="*/ 261 w 2560"/>
                <a:gd name="T101" fmla="*/ 2055 h 2562"/>
                <a:gd name="T102" fmla="*/ 137 w 2560"/>
                <a:gd name="T103" fmla="*/ 1857 h 2562"/>
                <a:gd name="T104" fmla="*/ 51 w 2560"/>
                <a:gd name="T105" fmla="*/ 1640 h 2562"/>
                <a:gd name="T106" fmla="*/ 6 w 2560"/>
                <a:gd name="T107" fmla="*/ 1403 h 2562"/>
                <a:gd name="T108" fmla="*/ 6 w 2560"/>
                <a:gd name="T109" fmla="*/ 1157 h 2562"/>
                <a:gd name="T110" fmla="*/ 51 w 2560"/>
                <a:gd name="T111" fmla="*/ 920 h 2562"/>
                <a:gd name="T112" fmla="*/ 137 w 2560"/>
                <a:gd name="T113" fmla="*/ 702 h 2562"/>
                <a:gd name="T114" fmla="*/ 261 w 2560"/>
                <a:gd name="T115" fmla="*/ 505 h 2562"/>
                <a:gd name="T116" fmla="*/ 417 w 2560"/>
                <a:gd name="T117" fmla="*/ 334 h 2562"/>
                <a:gd name="T118" fmla="*/ 601 w 2560"/>
                <a:gd name="T119" fmla="*/ 195 h 2562"/>
                <a:gd name="T120" fmla="*/ 810 w 2560"/>
                <a:gd name="T121" fmla="*/ 88 h 2562"/>
                <a:gd name="T122" fmla="*/ 1037 w 2560"/>
                <a:gd name="T123" fmla="*/ 22 h 2562"/>
                <a:gd name="T124" fmla="*/ 1279 w 2560"/>
                <a:gd name="T125" fmla="*/ 0 h 2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60" h="2562">
                  <a:moveTo>
                    <a:pt x="1279" y="419"/>
                  </a:moveTo>
                  <a:lnTo>
                    <a:pt x="1180" y="424"/>
                  </a:lnTo>
                  <a:lnTo>
                    <a:pt x="1082" y="441"/>
                  </a:lnTo>
                  <a:lnTo>
                    <a:pt x="990" y="469"/>
                  </a:lnTo>
                  <a:lnTo>
                    <a:pt x="902" y="507"/>
                  </a:lnTo>
                  <a:lnTo>
                    <a:pt x="819" y="554"/>
                  </a:lnTo>
                  <a:lnTo>
                    <a:pt x="742" y="608"/>
                  </a:lnTo>
                  <a:lnTo>
                    <a:pt x="671" y="672"/>
                  </a:lnTo>
                  <a:lnTo>
                    <a:pt x="609" y="742"/>
                  </a:lnTo>
                  <a:lnTo>
                    <a:pt x="554" y="819"/>
                  </a:lnTo>
                  <a:lnTo>
                    <a:pt x="507" y="901"/>
                  </a:lnTo>
                  <a:lnTo>
                    <a:pt x="470" y="990"/>
                  </a:lnTo>
                  <a:lnTo>
                    <a:pt x="442" y="1084"/>
                  </a:lnTo>
                  <a:lnTo>
                    <a:pt x="425" y="1179"/>
                  </a:lnTo>
                  <a:lnTo>
                    <a:pt x="419" y="1281"/>
                  </a:lnTo>
                  <a:lnTo>
                    <a:pt x="425" y="1380"/>
                  </a:lnTo>
                  <a:lnTo>
                    <a:pt x="442" y="1478"/>
                  </a:lnTo>
                  <a:lnTo>
                    <a:pt x="470" y="1570"/>
                  </a:lnTo>
                  <a:lnTo>
                    <a:pt x="507" y="1658"/>
                  </a:lnTo>
                  <a:lnTo>
                    <a:pt x="554" y="1741"/>
                  </a:lnTo>
                  <a:lnTo>
                    <a:pt x="609" y="1818"/>
                  </a:lnTo>
                  <a:lnTo>
                    <a:pt x="671" y="1889"/>
                  </a:lnTo>
                  <a:lnTo>
                    <a:pt x="742" y="1951"/>
                  </a:lnTo>
                  <a:lnTo>
                    <a:pt x="819" y="2008"/>
                  </a:lnTo>
                  <a:lnTo>
                    <a:pt x="902" y="2053"/>
                  </a:lnTo>
                  <a:lnTo>
                    <a:pt x="990" y="2090"/>
                  </a:lnTo>
                  <a:lnTo>
                    <a:pt x="1082" y="2118"/>
                  </a:lnTo>
                  <a:lnTo>
                    <a:pt x="1180" y="2135"/>
                  </a:lnTo>
                  <a:lnTo>
                    <a:pt x="1279" y="2141"/>
                  </a:lnTo>
                  <a:lnTo>
                    <a:pt x="1381" y="2135"/>
                  </a:lnTo>
                  <a:lnTo>
                    <a:pt x="1478" y="2118"/>
                  </a:lnTo>
                  <a:lnTo>
                    <a:pt x="1570" y="2090"/>
                  </a:lnTo>
                  <a:lnTo>
                    <a:pt x="1659" y="2053"/>
                  </a:lnTo>
                  <a:lnTo>
                    <a:pt x="1741" y="2008"/>
                  </a:lnTo>
                  <a:lnTo>
                    <a:pt x="1818" y="1951"/>
                  </a:lnTo>
                  <a:lnTo>
                    <a:pt x="1890" y="1889"/>
                  </a:lnTo>
                  <a:lnTo>
                    <a:pt x="1952" y="1818"/>
                  </a:lnTo>
                  <a:lnTo>
                    <a:pt x="2006" y="1741"/>
                  </a:lnTo>
                  <a:lnTo>
                    <a:pt x="2053" y="1658"/>
                  </a:lnTo>
                  <a:lnTo>
                    <a:pt x="2091" y="1570"/>
                  </a:lnTo>
                  <a:lnTo>
                    <a:pt x="2119" y="1478"/>
                  </a:lnTo>
                  <a:lnTo>
                    <a:pt x="2136" y="1380"/>
                  </a:lnTo>
                  <a:lnTo>
                    <a:pt x="2141" y="1281"/>
                  </a:lnTo>
                  <a:lnTo>
                    <a:pt x="2136" y="1179"/>
                  </a:lnTo>
                  <a:lnTo>
                    <a:pt x="2119" y="1084"/>
                  </a:lnTo>
                  <a:lnTo>
                    <a:pt x="2091" y="990"/>
                  </a:lnTo>
                  <a:lnTo>
                    <a:pt x="2053" y="901"/>
                  </a:lnTo>
                  <a:lnTo>
                    <a:pt x="2006" y="819"/>
                  </a:lnTo>
                  <a:lnTo>
                    <a:pt x="1952" y="742"/>
                  </a:lnTo>
                  <a:lnTo>
                    <a:pt x="1890" y="672"/>
                  </a:lnTo>
                  <a:lnTo>
                    <a:pt x="1818" y="608"/>
                  </a:lnTo>
                  <a:lnTo>
                    <a:pt x="1741" y="554"/>
                  </a:lnTo>
                  <a:lnTo>
                    <a:pt x="1659" y="507"/>
                  </a:lnTo>
                  <a:lnTo>
                    <a:pt x="1570" y="469"/>
                  </a:lnTo>
                  <a:lnTo>
                    <a:pt x="1478" y="441"/>
                  </a:lnTo>
                  <a:lnTo>
                    <a:pt x="1381" y="424"/>
                  </a:lnTo>
                  <a:lnTo>
                    <a:pt x="1279" y="419"/>
                  </a:lnTo>
                  <a:close/>
                  <a:moveTo>
                    <a:pt x="1279" y="0"/>
                  </a:moveTo>
                  <a:lnTo>
                    <a:pt x="1403" y="6"/>
                  </a:lnTo>
                  <a:lnTo>
                    <a:pt x="1523" y="22"/>
                  </a:lnTo>
                  <a:lnTo>
                    <a:pt x="1640" y="51"/>
                  </a:lnTo>
                  <a:lnTo>
                    <a:pt x="1751" y="88"/>
                  </a:lnTo>
                  <a:lnTo>
                    <a:pt x="1858" y="137"/>
                  </a:lnTo>
                  <a:lnTo>
                    <a:pt x="1959" y="195"/>
                  </a:lnTo>
                  <a:lnTo>
                    <a:pt x="2055" y="261"/>
                  </a:lnTo>
                  <a:lnTo>
                    <a:pt x="2143" y="334"/>
                  </a:lnTo>
                  <a:lnTo>
                    <a:pt x="2226" y="417"/>
                  </a:lnTo>
                  <a:lnTo>
                    <a:pt x="2299" y="505"/>
                  </a:lnTo>
                  <a:lnTo>
                    <a:pt x="2367" y="601"/>
                  </a:lnTo>
                  <a:lnTo>
                    <a:pt x="2423" y="702"/>
                  </a:lnTo>
                  <a:lnTo>
                    <a:pt x="2472" y="809"/>
                  </a:lnTo>
                  <a:lnTo>
                    <a:pt x="2509" y="920"/>
                  </a:lnTo>
                  <a:lnTo>
                    <a:pt x="2538" y="1037"/>
                  </a:lnTo>
                  <a:lnTo>
                    <a:pt x="2554" y="1157"/>
                  </a:lnTo>
                  <a:lnTo>
                    <a:pt x="2560" y="1281"/>
                  </a:lnTo>
                  <a:lnTo>
                    <a:pt x="2554" y="1403"/>
                  </a:lnTo>
                  <a:lnTo>
                    <a:pt x="2538" y="1523"/>
                  </a:lnTo>
                  <a:lnTo>
                    <a:pt x="2509" y="1640"/>
                  </a:lnTo>
                  <a:lnTo>
                    <a:pt x="2472" y="1752"/>
                  </a:lnTo>
                  <a:lnTo>
                    <a:pt x="2423" y="1857"/>
                  </a:lnTo>
                  <a:lnTo>
                    <a:pt x="2367" y="1959"/>
                  </a:lnTo>
                  <a:lnTo>
                    <a:pt x="2299" y="2055"/>
                  </a:lnTo>
                  <a:lnTo>
                    <a:pt x="2226" y="2145"/>
                  </a:lnTo>
                  <a:lnTo>
                    <a:pt x="2143" y="2226"/>
                  </a:lnTo>
                  <a:lnTo>
                    <a:pt x="2055" y="2301"/>
                  </a:lnTo>
                  <a:lnTo>
                    <a:pt x="1959" y="2366"/>
                  </a:lnTo>
                  <a:lnTo>
                    <a:pt x="1858" y="2423"/>
                  </a:lnTo>
                  <a:lnTo>
                    <a:pt x="1751" y="2472"/>
                  </a:lnTo>
                  <a:lnTo>
                    <a:pt x="1640" y="2509"/>
                  </a:lnTo>
                  <a:lnTo>
                    <a:pt x="1523" y="2537"/>
                  </a:lnTo>
                  <a:lnTo>
                    <a:pt x="1403" y="2554"/>
                  </a:lnTo>
                  <a:lnTo>
                    <a:pt x="1279" y="2562"/>
                  </a:lnTo>
                  <a:lnTo>
                    <a:pt x="1157" y="2554"/>
                  </a:lnTo>
                  <a:lnTo>
                    <a:pt x="1037" y="2537"/>
                  </a:lnTo>
                  <a:lnTo>
                    <a:pt x="920" y="2509"/>
                  </a:lnTo>
                  <a:lnTo>
                    <a:pt x="810" y="2472"/>
                  </a:lnTo>
                  <a:lnTo>
                    <a:pt x="703" y="2423"/>
                  </a:lnTo>
                  <a:lnTo>
                    <a:pt x="601" y="2366"/>
                  </a:lnTo>
                  <a:lnTo>
                    <a:pt x="505" y="2301"/>
                  </a:lnTo>
                  <a:lnTo>
                    <a:pt x="417" y="2226"/>
                  </a:lnTo>
                  <a:lnTo>
                    <a:pt x="334" y="2145"/>
                  </a:lnTo>
                  <a:lnTo>
                    <a:pt x="261" y="2055"/>
                  </a:lnTo>
                  <a:lnTo>
                    <a:pt x="194" y="1959"/>
                  </a:lnTo>
                  <a:lnTo>
                    <a:pt x="137" y="1857"/>
                  </a:lnTo>
                  <a:lnTo>
                    <a:pt x="88" y="1752"/>
                  </a:lnTo>
                  <a:lnTo>
                    <a:pt x="51" y="1640"/>
                  </a:lnTo>
                  <a:lnTo>
                    <a:pt x="23" y="1523"/>
                  </a:lnTo>
                  <a:lnTo>
                    <a:pt x="6" y="1403"/>
                  </a:lnTo>
                  <a:lnTo>
                    <a:pt x="0" y="1281"/>
                  </a:lnTo>
                  <a:lnTo>
                    <a:pt x="6" y="1157"/>
                  </a:lnTo>
                  <a:lnTo>
                    <a:pt x="23" y="1037"/>
                  </a:lnTo>
                  <a:lnTo>
                    <a:pt x="51" y="920"/>
                  </a:lnTo>
                  <a:lnTo>
                    <a:pt x="88" y="809"/>
                  </a:lnTo>
                  <a:lnTo>
                    <a:pt x="137" y="702"/>
                  </a:lnTo>
                  <a:lnTo>
                    <a:pt x="194" y="601"/>
                  </a:lnTo>
                  <a:lnTo>
                    <a:pt x="261" y="505"/>
                  </a:lnTo>
                  <a:lnTo>
                    <a:pt x="334" y="417"/>
                  </a:lnTo>
                  <a:lnTo>
                    <a:pt x="417" y="334"/>
                  </a:lnTo>
                  <a:lnTo>
                    <a:pt x="505" y="261"/>
                  </a:lnTo>
                  <a:lnTo>
                    <a:pt x="601" y="195"/>
                  </a:lnTo>
                  <a:lnTo>
                    <a:pt x="703" y="137"/>
                  </a:lnTo>
                  <a:lnTo>
                    <a:pt x="810" y="88"/>
                  </a:lnTo>
                  <a:lnTo>
                    <a:pt x="920" y="51"/>
                  </a:lnTo>
                  <a:lnTo>
                    <a:pt x="1037" y="22"/>
                  </a:lnTo>
                  <a:lnTo>
                    <a:pt x="1157" y="6"/>
                  </a:lnTo>
                  <a:lnTo>
                    <a:pt x="1279" y="0"/>
                  </a:lnTo>
                  <a:close/>
                </a:path>
              </a:pathLst>
            </a:custGeom>
            <a:solidFill>
              <a:srgbClr val="4E6E9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1" name="Freeform 7"/>
            <p:cNvSpPr>
              <a:spLocks/>
            </p:cNvSpPr>
            <p:nvPr/>
          </p:nvSpPr>
          <p:spPr bwMode="auto">
            <a:xfrm>
              <a:off x="3850671" y="3472737"/>
              <a:ext cx="1214569" cy="1145198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solidFill>
              <a:srgbClr val="BE0F1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1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Freeform 25"/>
            <p:cNvSpPr>
              <a:spLocks/>
            </p:cNvSpPr>
            <p:nvPr/>
          </p:nvSpPr>
          <p:spPr bwMode="auto">
            <a:xfrm>
              <a:off x="3859405" y="3458812"/>
              <a:ext cx="1151484" cy="1085714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alpha val="43000"/>
                  </a:sysClr>
                </a:gs>
                <a:gs pos="43000">
                  <a:srgbClr val="F49300">
                    <a:tint val="23500"/>
                    <a:satMod val="160000"/>
                    <a:alpha val="0"/>
                  </a:srgbClr>
                </a:gs>
              </a:gsLst>
              <a:lin ang="54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8" name="5 Rectángulo"/>
          <p:cNvSpPr/>
          <p:nvPr/>
        </p:nvSpPr>
        <p:spPr>
          <a:xfrm>
            <a:off x="1452724" y="291650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Control interno 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1.a. evaluación 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9" name="Gráfico 48"/>
          <p:cNvGraphicFramePr/>
          <p:nvPr>
            <p:extLst>
              <p:ext uri="{D42A27DB-BD31-4B8C-83A1-F6EECF244321}">
                <p14:modId xmlns:p14="http://schemas.microsoft.com/office/powerpoint/2010/main" val="2254312146"/>
              </p:ext>
            </p:extLst>
          </p:nvPr>
        </p:nvGraphicFramePr>
        <p:xfrm>
          <a:off x="3624878" y="1339247"/>
          <a:ext cx="5364000" cy="4720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0" name="Rectángulo 49"/>
          <p:cNvSpPr>
            <a:spLocks noChangeAspect="1"/>
          </p:cNvSpPr>
          <p:nvPr/>
        </p:nvSpPr>
        <p:spPr>
          <a:xfrm>
            <a:off x="817446" y="3676516"/>
            <a:ext cx="2144776" cy="4750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lnSpc>
                <a:spcPct val="150000"/>
              </a:lnSpc>
            </a:pPr>
            <a:r>
              <a:rPr lang="es-MX" sz="2000" b="1" dirty="0">
                <a:solidFill>
                  <a:schemeClr val="tx1"/>
                </a:solidFill>
              </a:rPr>
              <a:t>COMPONENTES</a:t>
            </a:r>
          </a:p>
          <a:p>
            <a:pPr marL="228594" indent="-228594">
              <a:lnSpc>
                <a:spcPct val="150000"/>
              </a:lnSpc>
              <a:buAutoNum type="arabicPeriod"/>
            </a:pPr>
            <a:r>
              <a:rPr lang="es-MX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Ambiente de Control</a:t>
            </a:r>
          </a:p>
          <a:p>
            <a:pPr marL="228594" indent="-228594">
              <a:lnSpc>
                <a:spcPct val="150000"/>
              </a:lnSpc>
              <a:buAutoNum type="arabicPeriod"/>
            </a:pPr>
            <a:r>
              <a:rPr lang="es-MX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Admón. de Riesgos.</a:t>
            </a:r>
          </a:p>
          <a:p>
            <a:pPr marL="228594" indent="-228594">
              <a:lnSpc>
                <a:spcPct val="150000"/>
              </a:lnSpc>
              <a:buAutoNum type="arabicPeriod"/>
            </a:pPr>
            <a:r>
              <a:rPr lang="es-MX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Actividades de Control</a:t>
            </a:r>
          </a:p>
          <a:p>
            <a:pPr marL="228594" indent="-228594">
              <a:lnSpc>
                <a:spcPct val="150000"/>
              </a:lnSpc>
              <a:buAutoNum type="arabicPeriod"/>
            </a:pPr>
            <a:r>
              <a:rPr lang="es-MX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Informar y Comunicar</a:t>
            </a:r>
          </a:p>
          <a:p>
            <a:pPr marL="228594" indent="-228594">
              <a:lnSpc>
                <a:spcPct val="150000"/>
              </a:lnSpc>
              <a:buAutoNum type="arabicPeriod"/>
            </a:pPr>
            <a:r>
              <a:rPr lang="es-MX" sz="14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Supervisión y Mejora</a:t>
            </a:r>
          </a:p>
        </p:txBody>
      </p:sp>
      <p:graphicFrame>
        <p:nvGraphicFramePr>
          <p:cNvPr id="51" name="Tabla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6401505"/>
              </p:ext>
            </p:extLst>
          </p:nvPr>
        </p:nvGraphicFramePr>
        <p:xfrm>
          <a:off x="318407" y="1373216"/>
          <a:ext cx="3188623" cy="18693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32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94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12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8158">
                <a:tc>
                  <a:txBody>
                    <a:bodyPr/>
                    <a:lstStyle/>
                    <a:p>
                      <a:r>
                        <a:rPr lang="es-MX" sz="1100" dirty="0">
                          <a:effectLst/>
                          <a:latin typeface="Calibri" panose="020F0502020204030204" pitchFamily="34" charset="0"/>
                        </a:rPr>
                        <a:t>Fecha de aplicación: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es-E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2957">
                <a:tc>
                  <a:txBody>
                    <a:bodyPr/>
                    <a:lstStyle/>
                    <a:p>
                      <a:r>
                        <a:rPr lang="es-MX" sz="1100" dirty="0">
                          <a:effectLst/>
                          <a:latin typeface="Calibri" panose="020F0502020204030204" pitchFamily="34" charset="0"/>
                        </a:rPr>
                        <a:t>Componentes Evaluados: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-85725" algn="l">
                        <a:buFontTx/>
                        <a:buChar char="-"/>
                      </a:pPr>
                      <a:r>
                        <a:rPr lang="es-MX" sz="1100" baseline="0" dirty="0">
                          <a:effectLst/>
                          <a:latin typeface="Calibri" panose="020F0502020204030204" pitchFamily="34" charset="0"/>
                        </a:rPr>
                        <a:t>Componentes</a:t>
                      </a:r>
                    </a:p>
                    <a:p>
                      <a:pPr marL="85725" indent="-85725" algn="l">
                        <a:buFontTx/>
                        <a:buChar char="-"/>
                      </a:pPr>
                      <a:r>
                        <a:rPr lang="es-MX" sz="1100" baseline="0" dirty="0">
                          <a:effectLst/>
                          <a:latin typeface="Calibri" panose="020F0502020204030204" pitchFamily="34" charset="0"/>
                        </a:rPr>
                        <a:t>Principios 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s-MX" sz="11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es-MX" sz="11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s-MX" sz="1100" dirty="0">
                          <a:effectLst/>
                          <a:latin typeface="Calibri" panose="020F0502020204030204" pitchFamily="34" charset="0"/>
                        </a:rPr>
                        <a:t>Puntos de interés</a:t>
                      </a:r>
                      <a:r>
                        <a:rPr lang="es-MX" sz="1100" baseline="0" dirty="0">
                          <a:effectLst/>
                          <a:latin typeface="Calibri" panose="020F0502020204030204" pitchFamily="34" charset="0"/>
                        </a:rPr>
                        <a:t> seleccionados a mejora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-85725">
                        <a:buFontTx/>
                        <a:buChar char="-"/>
                      </a:pPr>
                      <a:r>
                        <a:rPr lang="es-MX" sz="1100" dirty="0">
                          <a:effectLst/>
                          <a:latin typeface="Calibri" panose="020F0502020204030204" pitchFamily="34" charset="0"/>
                        </a:rPr>
                        <a:t>Puntos</a:t>
                      </a:r>
                      <a:r>
                        <a:rPr lang="es-MX" sz="1100" baseline="0" dirty="0">
                          <a:effectLst/>
                          <a:latin typeface="Calibri" panose="020F0502020204030204" pitchFamily="34" charset="0"/>
                        </a:rPr>
                        <a:t> de interés 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s-MX" sz="11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  <a:endParaRPr lang="es-ES" sz="11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1069">
                <a:tc>
                  <a:txBody>
                    <a:bodyPr/>
                    <a:lstStyle/>
                    <a:p>
                      <a:r>
                        <a:rPr lang="es-MX" sz="1100" dirty="0">
                          <a:effectLst/>
                          <a:latin typeface="Calibri" panose="020F0502020204030204" pitchFamily="34" charset="0"/>
                        </a:rPr>
                        <a:t>Servidores públicos: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85725" indent="-85725">
                        <a:buFontTx/>
                        <a:buChar char="-"/>
                      </a:pPr>
                      <a:r>
                        <a:rPr lang="es-MX" sz="1100" dirty="0">
                          <a:effectLst/>
                          <a:latin typeface="Calibri" panose="020F0502020204030204" pitchFamily="34" charset="0"/>
                        </a:rPr>
                        <a:t>Estratégicos  </a:t>
                      </a:r>
                    </a:p>
                    <a:p>
                      <a:pPr marL="85725" indent="-85725">
                        <a:buFontTx/>
                        <a:buChar char="-"/>
                      </a:pPr>
                      <a:r>
                        <a:rPr lang="es-MX" sz="1100" dirty="0">
                          <a:effectLst/>
                          <a:latin typeface="Calibri" panose="020F0502020204030204" pitchFamily="34" charset="0"/>
                        </a:rPr>
                        <a:t>Directivos      </a:t>
                      </a:r>
                    </a:p>
                    <a:p>
                      <a:pPr marL="85725" indent="-85725">
                        <a:buFontTx/>
                        <a:buChar char="-"/>
                      </a:pPr>
                      <a:r>
                        <a:rPr lang="es-MX" sz="1100" dirty="0">
                          <a:effectLst/>
                          <a:latin typeface="Calibri" panose="020F0502020204030204" pitchFamily="34" charset="0"/>
                        </a:rPr>
                        <a:t>Operativos    </a:t>
                      </a:r>
                      <a:endParaRPr lang="es-ES" sz="11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FontTx/>
                        <a:buNone/>
                      </a:pPr>
                      <a:r>
                        <a:rPr lang="es-MX" sz="11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es-MX" sz="11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  <a:p>
                      <a:pPr marL="0" indent="0" algn="l">
                        <a:buFontTx/>
                        <a:buNone/>
                      </a:pPr>
                      <a:r>
                        <a:rPr lang="es-MX" sz="11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  <a:endParaRPr lang="es-E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6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8262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500793" y="291650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4" name="Grupo 3"/>
          <p:cNvGrpSpPr/>
          <p:nvPr/>
        </p:nvGrpSpPr>
        <p:grpSpPr>
          <a:xfrm>
            <a:off x="564843" y="359229"/>
            <a:ext cx="749607" cy="537567"/>
            <a:chOff x="2067071" y="2000152"/>
            <a:chExt cx="4574238" cy="4114952"/>
          </a:xfrm>
        </p:grpSpPr>
        <p:sp>
          <p:nvSpPr>
            <p:cNvPr id="55" name="Google Shape;108;p15"/>
            <p:cNvSpPr/>
            <p:nvPr/>
          </p:nvSpPr>
          <p:spPr>
            <a:xfrm>
              <a:off x="2157200" y="2322682"/>
              <a:ext cx="466631" cy="1519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Google Shape;108;p15"/>
            <p:cNvSpPr/>
            <p:nvPr/>
          </p:nvSpPr>
          <p:spPr>
            <a:xfrm>
              <a:off x="2157200" y="2756032"/>
              <a:ext cx="428140" cy="1340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Google Shape;108;p15"/>
            <p:cNvSpPr/>
            <p:nvPr/>
          </p:nvSpPr>
          <p:spPr>
            <a:xfrm>
              <a:off x="2103188" y="3124163"/>
              <a:ext cx="574653" cy="1821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Google Shape;108;p15"/>
            <p:cNvSpPr/>
            <p:nvPr/>
          </p:nvSpPr>
          <p:spPr>
            <a:xfrm>
              <a:off x="2091660" y="3798753"/>
              <a:ext cx="597710" cy="1664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sp>
          <p:nvSpPr>
            <p:cNvPr id="60" name="Google Shape;108;p15"/>
            <p:cNvSpPr/>
            <p:nvPr/>
          </p:nvSpPr>
          <p:spPr>
            <a:xfrm>
              <a:off x="2171707" y="4045529"/>
              <a:ext cx="437615" cy="1409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Google Shape;108;p15"/>
            <p:cNvSpPr/>
            <p:nvPr/>
          </p:nvSpPr>
          <p:spPr>
            <a:xfrm>
              <a:off x="2067071" y="4484767"/>
              <a:ext cx="646887" cy="137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Google Shape;108;p15"/>
            <p:cNvSpPr/>
            <p:nvPr/>
          </p:nvSpPr>
          <p:spPr>
            <a:xfrm>
              <a:off x="2114060" y="4705140"/>
              <a:ext cx="575310" cy="1855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4" name="Grupo 63"/>
            <p:cNvGrpSpPr/>
            <p:nvPr/>
          </p:nvGrpSpPr>
          <p:grpSpPr>
            <a:xfrm>
              <a:off x="2290257" y="2012560"/>
              <a:ext cx="4351052" cy="4102544"/>
              <a:chOff x="3548568" y="1186865"/>
              <a:chExt cx="5094865" cy="5094866"/>
            </a:xfrm>
            <a:solidFill>
              <a:schemeClr val="bg2">
                <a:lumMod val="75000"/>
              </a:schemeClr>
            </a:solidFill>
          </p:grpSpPr>
          <p:sp>
            <p:nvSpPr>
              <p:cNvPr id="65" name="Freeform 6"/>
              <p:cNvSpPr>
                <a:spLocks noEditPoints="1"/>
              </p:cNvSpPr>
              <p:nvPr/>
            </p:nvSpPr>
            <p:spPr bwMode="auto">
              <a:xfrm>
                <a:off x="4998754" y="2637017"/>
                <a:ext cx="2194495" cy="2196210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Freeform 8"/>
              <p:cNvSpPr>
                <a:spLocks/>
              </p:cNvSpPr>
              <p:nvPr/>
            </p:nvSpPr>
            <p:spPr bwMode="auto">
              <a:xfrm>
                <a:off x="4407585" y="3783667"/>
                <a:ext cx="1629172" cy="1639046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Freeform 9"/>
              <p:cNvSpPr>
                <a:spLocks/>
              </p:cNvSpPr>
              <p:nvPr/>
            </p:nvSpPr>
            <p:spPr bwMode="auto">
              <a:xfrm>
                <a:off x="4407585" y="2045883"/>
                <a:ext cx="1629172" cy="1616007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Freeform 10"/>
              <p:cNvSpPr>
                <a:spLocks/>
              </p:cNvSpPr>
              <p:nvPr/>
            </p:nvSpPr>
            <p:spPr bwMode="auto">
              <a:xfrm>
                <a:off x="6155244" y="2045883"/>
                <a:ext cx="1629172" cy="1616007"/>
              </a:xfrm>
              <a:custGeom>
                <a:avLst/>
                <a:gdLst>
                  <a:gd name="T0" fmla="*/ 0 w 1980"/>
                  <a:gd name="T1" fmla="*/ 0 h 1965"/>
                  <a:gd name="T2" fmla="*/ 153 w 1980"/>
                  <a:gd name="T3" fmla="*/ 11 h 1965"/>
                  <a:gd name="T4" fmla="*/ 301 w 1980"/>
                  <a:gd name="T5" fmla="*/ 32 h 1965"/>
                  <a:gd name="T6" fmla="*/ 446 w 1980"/>
                  <a:gd name="T7" fmla="*/ 64 h 1965"/>
                  <a:gd name="T8" fmla="*/ 586 w 1980"/>
                  <a:gd name="T9" fmla="*/ 107 h 1965"/>
                  <a:gd name="T10" fmla="*/ 722 w 1980"/>
                  <a:gd name="T11" fmla="*/ 158 h 1965"/>
                  <a:gd name="T12" fmla="*/ 853 w 1980"/>
                  <a:gd name="T13" fmla="*/ 220 h 1965"/>
                  <a:gd name="T14" fmla="*/ 979 w 1980"/>
                  <a:gd name="T15" fmla="*/ 289 h 1965"/>
                  <a:gd name="T16" fmla="*/ 1099 w 1980"/>
                  <a:gd name="T17" fmla="*/ 366 h 1965"/>
                  <a:gd name="T18" fmla="*/ 1214 w 1980"/>
                  <a:gd name="T19" fmla="*/ 453 h 1965"/>
                  <a:gd name="T20" fmla="*/ 1323 w 1980"/>
                  <a:gd name="T21" fmla="*/ 547 h 1965"/>
                  <a:gd name="T22" fmla="*/ 1424 w 1980"/>
                  <a:gd name="T23" fmla="*/ 648 h 1965"/>
                  <a:gd name="T24" fmla="*/ 1518 w 1980"/>
                  <a:gd name="T25" fmla="*/ 755 h 1965"/>
                  <a:gd name="T26" fmla="*/ 1606 w 1980"/>
                  <a:gd name="T27" fmla="*/ 870 h 1965"/>
                  <a:gd name="T28" fmla="*/ 1683 w 1980"/>
                  <a:gd name="T29" fmla="*/ 990 h 1965"/>
                  <a:gd name="T30" fmla="*/ 1755 w 1980"/>
                  <a:gd name="T31" fmla="*/ 1116 h 1965"/>
                  <a:gd name="T32" fmla="*/ 1817 w 1980"/>
                  <a:gd name="T33" fmla="*/ 1245 h 1965"/>
                  <a:gd name="T34" fmla="*/ 1869 w 1980"/>
                  <a:gd name="T35" fmla="*/ 1382 h 1965"/>
                  <a:gd name="T36" fmla="*/ 1912 w 1980"/>
                  <a:gd name="T37" fmla="*/ 1521 h 1965"/>
                  <a:gd name="T38" fmla="*/ 1944 w 1980"/>
                  <a:gd name="T39" fmla="*/ 1666 h 1965"/>
                  <a:gd name="T40" fmla="*/ 1967 w 1980"/>
                  <a:gd name="T41" fmla="*/ 1814 h 1965"/>
                  <a:gd name="T42" fmla="*/ 1980 w 1980"/>
                  <a:gd name="T43" fmla="*/ 1965 h 1965"/>
                  <a:gd name="T44" fmla="*/ 1683 w 1980"/>
                  <a:gd name="T45" fmla="*/ 1965 h 1965"/>
                  <a:gd name="T46" fmla="*/ 1670 w 1980"/>
                  <a:gd name="T47" fmla="*/ 1824 h 1965"/>
                  <a:gd name="T48" fmla="*/ 1648 w 1980"/>
                  <a:gd name="T49" fmla="*/ 1685 h 1965"/>
                  <a:gd name="T50" fmla="*/ 1612 w 1980"/>
                  <a:gd name="T51" fmla="*/ 1551 h 1965"/>
                  <a:gd name="T52" fmla="*/ 1569 w 1980"/>
                  <a:gd name="T53" fmla="*/ 1422 h 1965"/>
                  <a:gd name="T54" fmla="*/ 1514 w 1980"/>
                  <a:gd name="T55" fmla="*/ 1296 h 1965"/>
                  <a:gd name="T56" fmla="*/ 1452 w 1980"/>
                  <a:gd name="T57" fmla="*/ 1178 h 1965"/>
                  <a:gd name="T58" fmla="*/ 1379 w 1980"/>
                  <a:gd name="T59" fmla="*/ 1063 h 1965"/>
                  <a:gd name="T60" fmla="*/ 1300 w 1980"/>
                  <a:gd name="T61" fmla="*/ 954 h 1965"/>
                  <a:gd name="T62" fmla="*/ 1212 w 1980"/>
                  <a:gd name="T63" fmla="*/ 853 h 1965"/>
                  <a:gd name="T64" fmla="*/ 1116 w 1980"/>
                  <a:gd name="T65" fmla="*/ 759 h 1965"/>
                  <a:gd name="T66" fmla="*/ 1015 w 1980"/>
                  <a:gd name="T67" fmla="*/ 672 h 1965"/>
                  <a:gd name="T68" fmla="*/ 906 w 1980"/>
                  <a:gd name="T69" fmla="*/ 593 h 1965"/>
                  <a:gd name="T70" fmla="*/ 791 w 1980"/>
                  <a:gd name="T71" fmla="*/ 522 h 1965"/>
                  <a:gd name="T72" fmla="*/ 671 w 1980"/>
                  <a:gd name="T73" fmla="*/ 460 h 1965"/>
                  <a:gd name="T74" fmla="*/ 545 w 1980"/>
                  <a:gd name="T75" fmla="*/ 408 h 1965"/>
                  <a:gd name="T76" fmla="*/ 416 w 1980"/>
                  <a:gd name="T77" fmla="*/ 364 h 1965"/>
                  <a:gd name="T78" fmla="*/ 280 w 1980"/>
                  <a:gd name="T79" fmla="*/ 331 h 1965"/>
                  <a:gd name="T80" fmla="*/ 143 w 1980"/>
                  <a:gd name="T81" fmla="*/ 308 h 1965"/>
                  <a:gd name="T82" fmla="*/ 0 w 1980"/>
                  <a:gd name="T83" fmla="*/ 297 h 1965"/>
                  <a:gd name="T84" fmla="*/ 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0" y="0"/>
                    </a:moveTo>
                    <a:lnTo>
                      <a:pt x="153" y="11"/>
                    </a:lnTo>
                    <a:lnTo>
                      <a:pt x="301" y="32"/>
                    </a:lnTo>
                    <a:lnTo>
                      <a:pt x="446" y="64"/>
                    </a:lnTo>
                    <a:lnTo>
                      <a:pt x="586" y="107"/>
                    </a:lnTo>
                    <a:lnTo>
                      <a:pt x="722" y="158"/>
                    </a:lnTo>
                    <a:lnTo>
                      <a:pt x="853" y="220"/>
                    </a:lnTo>
                    <a:lnTo>
                      <a:pt x="979" y="289"/>
                    </a:lnTo>
                    <a:lnTo>
                      <a:pt x="1099" y="366"/>
                    </a:lnTo>
                    <a:lnTo>
                      <a:pt x="1214" y="453"/>
                    </a:lnTo>
                    <a:lnTo>
                      <a:pt x="1323" y="547"/>
                    </a:lnTo>
                    <a:lnTo>
                      <a:pt x="1424" y="648"/>
                    </a:lnTo>
                    <a:lnTo>
                      <a:pt x="1518" y="755"/>
                    </a:lnTo>
                    <a:lnTo>
                      <a:pt x="1606" y="870"/>
                    </a:lnTo>
                    <a:lnTo>
                      <a:pt x="1683" y="990"/>
                    </a:lnTo>
                    <a:lnTo>
                      <a:pt x="1755" y="1116"/>
                    </a:lnTo>
                    <a:lnTo>
                      <a:pt x="1817" y="1245"/>
                    </a:lnTo>
                    <a:lnTo>
                      <a:pt x="1869" y="1382"/>
                    </a:lnTo>
                    <a:lnTo>
                      <a:pt x="1912" y="1521"/>
                    </a:lnTo>
                    <a:lnTo>
                      <a:pt x="1944" y="1666"/>
                    </a:lnTo>
                    <a:lnTo>
                      <a:pt x="1967" y="1814"/>
                    </a:lnTo>
                    <a:lnTo>
                      <a:pt x="1980" y="1965"/>
                    </a:lnTo>
                    <a:lnTo>
                      <a:pt x="1683" y="1965"/>
                    </a:lnTo>
                    <a:lnTo>
                      <a:pt x="1670" y="1824"/>
                    </a:lnTo>
                    <a:lnTo>
                      <a:pt x="1648" y="1685"/>
                    </a:lnTo>
                    <a:lnTo>
                      <a:pt x="1612" y="1551"/>
                    </a:lnTo>
                    <a:lnTo>
                      <a:pt x="1569" y="1422"/>
                    </a:lnTo>
                    <a:lnTo>
                      <a:pt x="1514" y="1296"/>
                    </a:lnTo>
                    <a:lnTo>
                      <a:pt x="1452" y="1178"/>
                    </a:lnTo>
                    <a:lnTo>
                      <a:pt x="1379" y="1063"/>
                    </a:lnTo>
                    <a:lnTo>
                      <a:pt x="1300" y="954"/>
                    </a:lnTo>
                    <a:lnTo>
                      <a:pt x="1212" y="853"/>
                    </a:lnTo>
                    <a:lnTo>
                      <a:pt x="1116" y="759"/>
                    </a:lnTo>
                    <a:lnTo>
                      <a:pt x="1015" y="672"/>
                    </a:lnTo>
                    <a:lnTo>
                      <a:pt x="906" y="593"/>
                    </a:lnTo>
                    <a:lnTo>
                      <a:pt x="791" y="522"/>
                    </a:lnTo>
                    <a:lnTo>
                      <a:pt x="671" y="460"/>
                    </a:lnTo>
                    <a:lnTo>
                      <a:pt x="545" y="408"/>
                    </a:lnTo>
                    <a:lnTo>
                      <a:pt x="416" y="364"/>
                    </a:lnTo>
                    <a:lnTo>
                      <a:pt x="280" y="331"/>
                    </a:lnTo>
                    <a:lnTo>
                      <a:pt x="143" y="308"/>
                    </a:lnTo>
                    <a:lnTo>
                      <a:pt x="0" y="29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6155244" y="3783667"/>
                <a:ext cx="1629172" cy="1639046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4672533" y="2310830"/>
                <a:ext cx="1364226" cy="1351062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1" name="Freeform 13"/>
              <p:cNvSpPr>
                <a:spLocks/>
              </p:cNvSpPr>
              <p:nvPr/>
            </p:nvSpPr>
            <p:spPr bwMode="auto">
              <a:xfrm>
                <a:off x="4672533" y="3783666"/>
                <a:ext cx="1364226" cy="1374100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Freeform 14"/>
              <p:cNvSpPr>
                <a:spLocks/>
              </p:cNvSpPr>
              <p:nvPr/>
            </p:nvSpPr>
            <p:spPr bwMode="auto">
              <a:xfrm>
                <a:off x="6155244" y="2310830"/>
                <a:ext cx="1364226" cy="1351062"/>
              </a:xfrm>
              <a:custGeom>
                <a:avLst/>
                <a:gdLst>
                  <a:gd name="T0" fmla="*/ 0 w 1659"/>
                  <a:gd name="T1" fmla="*/ 0 h 1644"/>
                  <a:gd name="T2" fmla="*/ 139 w 1659"/>
                  <a:gd name="T3" fmla="*/ 11 h 1644"/>
                  <a:gd name="T4" fmla="*/ 277 w 1659"/>
                  <a:gd name="T5" fmla="*/ 34 h 1644"/>
                  <a:gd name="T6" fmla="*/ 408 w 1659"/>
                  <a:gd name="T7" fmla="*/ 68 h 1644"/>
                  <a:gd name="T8" fmla="*/ 538 w 1659"/>
                  <a:gd name="T9" fmla="*/ 109 h 1644"/>
                  <a:gd name="T10" fmla="*/ 660 w 1659"/>
                  <a:gd name="T11" fmla="*/ 162 h 1644"/>
                  <a:gd name="T12" fmla="*/ 780 w 1659"/>
                  <a:gd name="T13" fmla="*/ 224 h 1644"/>
                  <a:gd name="T14" fmla="*/ 893 w 1659"/>
                  <a:gd name="T15" fmla="*/ 293 h 1644"/>
                  <a:gd name="T16" fmla="*/ 1000 w 1659"/>
                  <a:gd name="T17" fmla="*/ 370 h 1644"/>
                  <a:gd name="T18" fmla="*/ 1099 w 1659"/>
                  <a:gd name="T19" fmla="*/ 457 h 1644"/>
                  <a:gd name="T20" fmla="*/ 1193 w 1659"/>
                  <a:gd name="T21" fmla="*/ 549 h 1644"/>
                  <a:gd name="T22" fmla="*/ 1279 w 1659"/>
                  <a:gd name="T23" fmla="*/ 650 h 1644"/>
                  <a:gd name="T24" fmla="*/ 1358 w 1659"/>
                  <a:gd name="T25" fmla="*/ 755 h 1644"/>
                  <a:gd name="T26" fmla="*/ 1430 w 1659"/>
                  <a:gd name="T27" fmla="*/ 868 h 1644"/>
                  <a:gd name="T28" fmla="*/ 1492 w 1659"/>
                  <a:gd name="T29" fmla="*/ 986 h 1644"/>
                  <a:gd name="T30" fmla="*/ 1544 w 1659"/>
                  <a:gd name="T31" fmla="*/ 1108 h 1644"/>
                  <a:gd name="T32" fmla="*/ 1587 w 1659"/>
                  <a:gd name="T33" fmla="*/ 1236 h 1644"/>
                  <a:gd name="T34" fmla="*/ 1621 w 1659"/>
                  <a:gd name="T35" fmla="*/ 1369 h 1644"/>
                  <a:gd name="T36" fmla="*/ 1646 w 1659"/>
                  <a:gd name="T37" fmla="*/ 1505 h 1644"/>
                  <a:gd name="T38" fmla="*/ 1659 w 1659"/>
                  <a:gd name="T39" fmla="*/ 1644 h 1644"/>
                  <a:gd name="T40" fmla="*/ 1381 w 1659"/>
                  <a:gd name="T41" fmla="*/ 1644 h 1644"/>
                  <a:gd name="T42" fmla="*/ 1368 w 1659"/>
                  <a:gd name="T43" fmla="*/ 1514 h 1644"/>
                  <a:gd name="T44" fmla="*/ 1343 w 1659"/>
                  <a:gd name="T45" fmla="*/ 1390 h 1644"/>
                  <a:gd name="T46" fmla="*/ 1308 w 1659"/>
                  <a:gd name="T47" fmla="*/ 1268 h 1644"/>
                  <a:gd name="T48" fmla="*/ 1263 w 1659"/>
                  <a:gd name="T49" fmla="*/ 1151 h 1644"/>
                  <a:gd name="T50" fmla="*/ 1208 w 1659"/>
                  <a:gd name="T51" fmla="*/ 1041 h 1644"/>
                  <a:gd name="T52" fmla="*/ 1146 w 1659"/>
                  <a:gd name="T53" fmla="*/ 935 h 1644"/>
                  <a:gd name="T54" fmla="*/ 1075 w 1659"/>
                  <a:gd name="T55" fmla="*/ 834 h 1644"/>
                  <a:gd name="T56" fmla="*/ 994 w 1659"/>
                  <a:gd name="T57" fmla="*/ 742 h 1644"/>
                  <a:gd name="T58" fmla="*/ 908 w 1659"/>
                  <a:gd name="T59" fmla="*/ 656 h 1644"/>
                  <a:gd name="T60" fmla="*/ 814 w 1659"/>
                  <a:gd name="T61" fmla="*/ 577 h 1644"/>
                  <a:gd name="T62" fmla="*/ 712 w 1659"/>
                  <a:gd name="T63" fmla="*/ 505 h 1644"/>
                  <a:gd name="T64" fmla="*/ 607 w 1659"/>
                  <a:gd name="T65" fmla="*/ 443 h 1644"/>
                  <a:gd name="T66" fmla="*/ 494 w 1659"/>
                  <a:gd name="T67" fmla="*/ 391 h 1644"/>
                  <a:gd name="T68" fmla="*/ 378 w 1659"/>
                  <a:gd name="T69" fmla="*/ 348 h 1644"/>
                  <a:gd name="T70" fmla="*/ 256 w 1659"/>
                  <a:gd name="T71" fmla="*/ 314 h 1644"/>
                  <a:gd name="T72" fmla="*/ 130 w 1659"/>
                  <a:gd name="T73" fmla="*/ 289 h 1644"/>
                  <a:gd name="T74" fmla="*/ 0 w 1659"/>
                  <a:gd name="T75" fmla="*/ 278 h 1644"/>
                  <a:gd name="T76" fmla="*/ 0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0" y="0"/>
                    </a:moveTo>
                    <a:lnTo>
                      <a:pt x="139" y="11"/>
                    </a:lnTo>
                    <a:lnTo>
                      <a:pt x="277" y="34"/>
                    </a:lnTo>
                    <a:lnTo>
                      <a:pt x="408" y="68"/>
                    </a:lnTo>
                    <a:lnTo>
                      <a:pt x="538" y="109"/>
                    </a:lnTo>
                    <a:lnTo>
                      <a:pt x="660" y="162"/>
                    </a:lnTo>
                    <a:lnTo>
                      <a:pt x="780" y="224"/>
                    </a:lnTo>
                    <a:lnTo>
                      <a:pt x="893" y="293"/>
                    </a:lnTo>
                    <a:lnTo>
                      <a:pt x="1000" y="370"/>
                    </a:lnTo>
                    <a:lnTo>
                      <a:pt x="1099" y="457"/>
                    </a:lnTo>
                    <a:lnTo>
                      <a:pt x="1193" y="549"/>
                    </a:lnTo>
                    <a:lnTo>
                      <a:pt x="1279" y="650"/>
                    </a:lnTo>
                    <a:lnTo>
                      <a:pt x="1358" y="755"/>
                    </a:lnTo>
                    <a:lnTo>
                      <a:pt x="1430" y="868"/>
                    </a:lnTo>
                    <a:lnTo>
                      <a:pt x="1492" y="986"/>
                    </a:lnTo>
                    <a:lnTo>
                      <a:pt x="1544" y="1108"/>
                    </a:lnTo>
                    <a:lnTo>
                      <a:pt x="1587" y="1236"/>
                    </a:lnTo>
                    <a:lnTo>
                      <a:pt x="1621" y="1369"/>
                    </a:lnTo>
                    <a:lnTo>
                      <a:pt x="1646" y="1505"/>
                    </a:lnTo>
                    <a:lnTo>
                      <a:pt x="1659" y="1644"/>
                    </a:lnTo>
                    <a:lnTo>
                      <a:pt x="1381" y="1644"/>
                    </a:lnTo>
                    <a:lnTo>
                      <a:pt x="1368" y="1514"/>
                    </a:lnTo>
                    <a:lnTo>
                      <a:pt x="1343" y="1390"/>
                    </a:lnTo>
                    <a:lnTo>
                      <a:pt x="1308" y="1268"/>
                    </a:lnTo>
                    <a:lnTo>
                      <a:pt x="1263" y="1151"/>
                    </a:lnTo>
                    <a:lnTo>
                      <a:pt x="1208" y="1041"/>
                    </a:lnTo>
                    <a:lnTo>
                      <a:pt x="1146" y="935"/>
                    </a:lnTo>
                    <a:lnTo>
                      <a:pt x="1075" y="834"/>
                    </a:lnTo>
                    <a:lnTo>
                      <a:pt x="994" y="742"/>
                    </a:lnTo>
                    <a:lnTo>
                      <a:pt x="908" y="656"/>
                    </a:lnTo>
                    <a:lnTo>
                      <a:pt x="814" y="577"/>
                    </a:lnTo>
                    <a:lnTo>
                      <a:pt x="712" y="505"/>
                    </a:lnTo>
                    <a:lnTo>
                      <a:pt x="607" y="443"/>
                    </a:lnTo>
                    <a:lnTo>
                      <a:pt x="494" y="391"/>
                    </a:lnTo>
                    <a:lnTo>
                      <a:pt x="378" y="348"/>
                    </a:lnTo>
                    <a:lnTo>
                      <a:pt x="256" y="314"/>
                    </a:lnTo>
                    <a:lnTo>
                      <a:pt x="130" y="289"/>
                    </a:lnTo>
                    <a:lnTo>
                      <a:pt x="0" y="27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Freeform 15"/>
              <p:cNvSpPr>
                <a:spLocks/>
              </p:cNvSpPr>
              <p:nvPr/>
            </p:nvSpPr>
            <p:spPr bwMode="auto">
              <a:xfrm>
                <a:off x="6155244" y="3783666"/>
                <a:ext cx="1364226" cy="1374100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4" name="Freeform 16"/>
              <p:cNvSpPr>
                <a:spLocks/>
              </p:cNvSpPr>
              <p:nvPr/>
            </p:nvSpPr>
            <p:spPr bwMode="auto">
              <a:xfrm>
                <a:off x="4147577" y="3783667"/>
                <a:ext cx="1889182" cy="1899056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5" name="Freeform 17"/>
              <p:cNvSpPr>
                <a:spLocks/>
              </p:cNvSpPr>
              <p:nvPr/>
            </p:nvSpPr>
            <p:spPr bwMode="auto">
              <a:xfrm>
                <a:off x="4147577" y="1785874"/>
                <a:ext cx="1889182" cy="187601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6" name="Freeform 18"/>
              <p:cNvSpPr>
                <a:spLocks/>
              </p:cNvSpPr>
              <p:nvPr/>
            </p:nvSpPr>
            <p:spPr bwMode="auto">
              <a:xfrm>
                <a:off x="6155244" y="1785874"/>
                <a:ext cx="1887537" cy="1876017"/>
              </a:xfrm>
              <a:custGeom>
                <a:avLst/>
                <a:gdLst>
                  <a:gd name="T0" fmla="*/ 0 w 2294"/>
                  <a:gd name="T1" fmla="*/ 0 h 2281"/>
                  <a:gd name="T2" fmla="*/ 169 w 2294"/>
                  <a:gd name="T3" fmla="*/ 12 h 2281"/>
                  <a:gd name="T4" fmla="*/ 333 w 2294"/>
                  <a:gd name="T5" fmla="*/ 34 h 2281"/>
                  <a:gd name="T6" fmla="*/ 494 w 2294"/>
                  <a:gd name="T7" fmla="*/ 68 h 2281"/>
                  <a:gd name="T8" fmla="*/ 650 w 2294"/>
                  <a:gd name="T9" fmla="*/ 113 h 2281"/>
                  <a:gd name="T10" fmla="*/ 802 w 2294"/>
                  <a:gd name="T11" fmla="*/ 168 h 2281"/>
                  <a:gd name="T12" fmla="*/ 951 w 2294"/>
                  <a:gd name="T13" fmla="*/ 231 h 2281"/>
                  <a:gd name="T14" fmla="*/ 1092 w 2294"/>
                  <a:gd name="T15" fmla="*/ 307 h 2281"/>
                  <a:gd name="T16" fmla="*/ 1229 w 2294"/>
                  <a:gd name="T17" fmla="*/ 389 h 2281"/>
                  <a:gd name="T18" fmla="*/ 1358 w 2294"/>
                  <a:gd name="T19" fmla="*/ 481 h 2281"/>
                  <a:gd name="T20" fmla="*/ 1480 w 2294"/>
                  <a:gd name="T21" fmla="*/ 581 h 2281"/>
                  <a:gd name="T22" fmla="*/ 1597 w 2294"/>
                  <a:gd name="T23" fmla="*/ 690 h 2281"/>
                  <a:gd name="T24" fmla="*/ 1706 w 2294"/>
                  <a:gd name="T25" fmla="*/ 804 h 2281"/>
                  <a:gd name="T26" fmla="*/ 1807 w 2294"/>
                  <a:gd name="T27" fmla="*/ 928 h 2281"/>
                  <a:gd name="T28" fmla="*/ 1899 w 2294"/>
                  <a:gd name="T29" fmla="*/ 1056 h 2281"/>
                  <a:gd name="T30" fmla="*/ 1984 w 2294"/>
                  <a:gd name="T31" fmla="*/ 1191 h 2281"/>
                  <a:gd name="T32" fmla="*/ 2059 w 2294"/>
                  <a:gd name="T33" fmla="*/ 1334 h 2281"/>
                  <a:gd name="T34" fmla="*/ 2123 w 2294"/>
                  <a:gd name="T35" fmla="*/ 1480 h 2281"/>
                  <a:gd name="T36" fmla="*/ 2179 w 2294"/>
                  <a:gd name="T37" fmla="*/ 1633 h 2281"/>
                  <a:gd name="T38" fmla="*/ 2224 w 2294"/>
                  <a:gd name="T39" fmla="*/ 1788 h 2281"/>
                  <a:gd name="T40" fmla="*/ 2260 w 2294"/>
                  <a:gd name="T41" fmla="*/ 1948 h 2281"/>
                  <a:gd name="T42" fmla="*/ 2282 w 2294"/>
                  <a:gd name="T43" fmla="*/ 2113 h 2281"/>
                  <a:gd name="T44" fmla="*/ 2294 w 2294"/>
                  <a:gd name="T45" fmla="*/ 2281 h 2281"/>
                  <a:gd name="T46" fmla="*/ 2004 w 2294"/>
                  <a:gd name="T47" fmla="*/ 2281 h 2281"/>
                  <a:gd name="T48" fmla="*/ 1993 w 2294"/>
                  <a:gd name="T49" fmla="*/ 2128 h 2281"/>
                  <a:gd name="T50" fmla="*/ 1971 w 2294"/>
                  <a:gd name="T51" fmla="*/ 1978 h 2281"/>
                  <a:gd name="T52" fmla="*/ 1937 w 2294"/>
                  <a:gd name="T53" fmla="*/ 1832 h 2281"/>
                  <a:gd name="T54" fmla="*/ 1894 w 2294"/>
                  <a:gd name="T55" fmla="*/ 1689 h 2281"/>
                  <a:gd name="T56" fmla="*/ 1839 w 2294"/>
                  <a:gd name="T57" fmla="*/ 1552 h 2281"/>
                  <a:gd name="T58" fmla="*/ 1777 w 2294"/>
                  <a:gd name="T59" fmla="*/ 1420 h 2281"/>
                  <a:gd name="T60" fmla="*/ 1706 w 2294"/>
                  <a:gd name="T61" fmla="*/ 1293 h 2281"/>
                  <a:gd name="T62" fmla="*/ 1627 w 2294"/>
                  <a:gd name="T63" fmla="*/ 1171 h 2281"/>
                  <a:gd name="T64" fmla="*/ 1539 w 2294"/>
                  <a:gd name="T65" fmla="*/ 1056 h 2281"/>
                  <a:gd name="T66" fmla="*/ 1443 w 2294"/>
                  <a:gd name="T67" fmla="*/ 947 h 2281"/>
                  <a:gd name="T68" fmla="*/ 1340 w 2294"/>
                  <a:gd name="T69" fmla="*/ 844 h 2281"/>
                  <a:gd name="T70" fmla="*/ 1231 w 2294"/>
                  <a:gd name="T71" fmla="*/ 750 h 2281"/>
                  <a:gd name="T72" fmla="*/ 1114 w 2294"/>
                  <a:gd name="T73" fmla="*/ 662 h 2281"/>
                  <a:gd name="T74" fmla="*/ 992 w 2294"/>
                  <a:gd name="T75" fmla="*/ 583 h 2281"/>
                  <a:gd name="T76" fmla="*/ 864 w 2294"/>
                  <a:gd name="T77" fmla="*/ 513 h 2281"/>
                  <a:gd name="T78" fmla="*/ 731 w 2294"/>
                  <a:gd name="T79" fmla="*/ 451 h 2281"/>
                  <a:gd name="T80" fmla="*/ 594 w 2294"/>
                  <a:gd name="T81" fmla="*/ 399 h 2281"/>
                  <a:gd name="T82" fmla="*/ 451 w 2294"/>
                  <a:gd name="T83" fmla="*/ 355 h 2281"/>
                  <a:gd name="T84" fmla="*/ 305 w 2294"/>
                  <a:gd name="T85" fmla="*/ 324 h 2281"/>
                  <a:gd name="T86" fmla="*/ 154 w 2294"/>
                  <a:gd name="T87" fmla="*/ 303 h 2281"/>
                  <a:gd name="T88" fmla="*/ 0 w 2294"/>
                  <a:gd name="T89" fmla="*/ 292 h 2281"/>
                  <a:gd name="T90" fmla="*/ 0 w 2294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4" h="2281">
                    <a:moveTo>
                      <a:pt x="0" y="0"/>
                    </a:moveTo>
                    <a:lnTo>
                      <a:pt x="169" y="12"/>
                    </a:lnTo>
                    <a:lnTo>
                      <a:pt x="333" y="34"/>
                    </a:lnTo>
                    <a:lnTo>
                      <a:pt x="494" y="68"/>
                    </a:lnTo>
                    <a:lnTo>
                      <a:pt x="650" y="113"/>
                    </a:lnTo>
                    <a:lnTo>
                      <a:pt x="802" y="168"/>
                    </a:lnTo>
                    <a:lnTo>
                      <a:pt x="951" y="231"/>
                    </a:lnTo>
                    <a:lnTo>
                      <a:pt x="1092" y="307"/>
                    </a:lnTo>
                    <a:lnTo>
                      <a:pt x="1229" y="389"/>
                    </a:lnTo>
                    <a:lnTo>
                      <a:pt x="1358" y="481"/>
                    </a:lnTo>
                    <a:lnTo>
                      <a:pt x="1480" y="581"/>
                    </a:lnTo>
                    <a:lnTo>
                      <a:pt x="1597" y="690"/>
                    </a:lnTo>
                    <a:lnTo>
                      <a:pt x="1706" y="804"/>
                    </a:lnTo>
                    <a:lnTo>
                      <a:pt x="1807" y="928"/>
                    </a:lnTo>
                    <a:lnTo>
                      <a:pt x="1899" y="1056"/>
                    </a:lnTo>
                    <a:lnTo>
                      <a:pt x="1984" y="1191"/>
                    </a:lnTo>
                    <a:lnTo>
                      <a:pt x="2059" y="1334"/>
                    </a:lnTo>
                    <a:lnTo>
                      <a:pt x="2123" y="1480"/>
                    </a:lnTo>
                    <a:lnTo>
                      <a:pt x="2179" y="1633"/>
                    </a:lnTo>
                    <a:lnTo>
                      <a:pt x="2224" y="1788"/>
                    </a:lnTo>
                    <a:lnTo>
                      <a:pt x="2260" y="1948"/>
                    </a:lnTo>
                    <a:lnTo>
                      <a:pt x="2282" y="2113"/>
                    </a:lnTo>
                    <a:lnTo>
                      <a:pt x="2294" y="2281"/>
                    </a:lnTo>
                    <a:lnTo>
                      <a:pt x="2004" y="2281"/>
                    </a:lnTo>
                    <a:lnTo>
                      <a:pt x="1993" y="2128"/>
                    </a:lnTo>
                    <a:lnTo>
                      <a:pt x="1971" y="1978"/>
                    </a:lnTo>
                    <a:lnTo>
                      <a:pt x="1937" y="1832"/>
                    </a:lnTo>
                    <a:lnTo>
                      <a:pt x="1894" y="1689"/>
                    </a:lnTo>
                    <a:lnTo>
                      <a:pt x="1839" y="1552"/>
                    </a:lnTo>
                    <a:lnTo>
                      <a:pt x="1777" y="1420"/>
                    </a:lnTo>
                    <a:lnTo>
                      <a:pt x="1706" y="1293"/>
                    </a:lnTo>
                    <a:lnTo>
                      <a:pt x="1627" y="1171"/>
                    </a:lnTo>
                    <a:lnTo>
                      <a:pt x="1539" y="1056"/>
                    </a:lnTo>
                    <a:lnTo>
                      <a:pt x="1443" y="947"/>
                    </a:lnTo>
                    <a:lnTo>
                      <a:pt x="1340" y="844"/>
                    </a:lnTo>
                    <a:lnTo>
                      <a:pt x="1231" y="750"/>
                    </a:lnTo>
                    <a:lnTo>
                      <a:pt x="1114" y="662"/>
                    </a:lnTo>
                    <a:lnTo>
                      <a:pt x="992" y="583"/>
                    </a:lnTo>
                    <a:lnTo>
                      <a:pt x="864" y="513"/>
                    </a:lnTo>
                    <a:lnTo>
                      <a:pt x="731" y="451"/>
                    </a:lnTo>
                    <a:lnTo>
                      <a:pt x="594" y="399"/>
                    </a:lnTo>
                    <a:lnTo>
                      <a:pt x="451" y="355"/>
                    </a:lnTo>
                    <a:lnTo>
                      <a:pt x="305" y="324"/>
                    </a:lnTo>
                    <a:lnTo>
                      <a:pt x="154" y="303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7" name="Freeform 19"/>
              <p:cNvSpPr>
                <a:spLocks/>
              </p:cNvSpPr>
              <p:nvPr/>
            </p:nvSpPr>
            <p:spPr bwMode="auto">
              <a:xfrm>
                <a:off x="6155243" y="3783667"/>
                <a:ext cx="1889182" cy="1899056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8" name="Freeform 20"/>
              <p:cNvSpPr>
                <a:spLocks/>
              </p:cNvSpPr>
              <p:nvPr/>
            </p:nvSpPr>
            <p:spPr bwMode="auto">
              <a:xfrm>
                <a:off x="3548568" y="3783666"/>
                <a:ext cx="2488190" cy="2498065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Freeform 21"/>
              <p:cNvSpPr>
                <a:spLocks/>
              </p:cNvSpPr>
              <p:nvPr/>
            </p:nvSpPr>
            <p:spPr bwMode="auto">
              <a:xfrm>
                <a:off x="3548568" y="1186865"/>
                <a:ext cx="2488190" cy="2475026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rgbClr val="FFC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Freeform 22"/>
              <p:cNvSpPr>
                <a:spLocks/>
              </p:cNvSpPr>
              <p:nvPr/>
            </p:nvSpPr>
            <p:spPr bwMode="auto">
              <a:xfrm>
                <a:off x="6155243" y="1186865"/>
                <a:ext cx="2488190" cy="2475026"/>
              </a:xfrm>
              <a:custGeom>
                <a:avLst/>
                <a:gdLst>
                  <a:gd name="T0" fmla="*/ 0 w 3024"/>
                  <a:gd name="T1" fmla="*/ 0 h 3009"/>
                  <a:gd name="T2" fmla="*/ 190 w 3024"/>
                  <a:gd name="T3" fmla="*/ 11 h 3009"/>
                  <a:gd name="T4" fmla="*/ 374 w 3024"/>
                  <a:gd name="T5" fmla="*/ 32 h 3009"/>
                  <a:gd name="T6" fmla="*/ 556 w 3024"/>
                  <a:gd name="T7" fmla="*/ 64 h 3009"/>
                  <a:gd name="T8" fmla="*/ 735 w 3024"/>
                  <a:gd name="T9" fmla="*/ 105 h 3009"/>
                  <a:gd name="T10" fmla="*/ 909 w 3024"/>
                  <a:gd name="T11" fmla="*/ 158 h 3009"/>
                  <a:gd name="T12" fmla="*/ 1078 w 3024"/>
                  <a:gd name="T13" fmla="*/ 219 h 3009"/>
                  <a:gd name="T14" fmla="*/ 1244 w 3024"/>
                  <a:gd name="T15" fmla="*/ 293 h 3009"/>
                  <a:gd name="T16" fmla="*/ 1403 w 3024"/>
                  <a:gd name="T17" fmla="*/ 374 h 3009"/>
                  <a:gd name="T18" fmla="*/ 1557 w 3024"/>
                  <a:gd name="T19" fmla="*/ 462 h 3009"/>
                  <a:gd name="T20" fmla="*/ 1706 w 3024"/>
                  <a:gd name="T21" fmla="*/ 559 h 3009"/>
                  <a:gd name="T22" fmla="*/ 1849 w 3024"/>
                  <a:gd name="T23" fmla="*/ 666 h 3009"/>
                  <a:gd name="T24" fmla="*/ 1984 w 3024"/>
                  <a:gd name="T25" fmla="*/ 781 h 3009"/>
                  <a:gd name="T26" fmla="*/ 2113 w 3024"/>
                  <a:gd name="T27" fmla="*/ 901 h 3009"/>
                  <a:gd name="T28" fmla="*/ 2235 w 3024"/>
                  <a:gd name="T29" fmla="*/ 1031 h 3009"/>
                  <a:gd name="T30" fmla="*/ 2350 w 3024"/>
                  <a:gd name="T31" fmla="*/ 1166 h 3009"/>
                  <a:gd name="T32" fmla="*/ 2457 w 3024"/>
                  <a:gd name="T33" fmla="*/ 1307 h 3009"/>
                  <a:gd name="T34" fmla="*/ 2555 w 3024"/>
                  <a:gd name="T35" fmla="*/ 1455 h 3009"/>
                  <a:gd name="T36" fmla="*/ 2645 w 3024"/>
                  <a:gd name="T37" fmla="*/ 1609 h 3009"/>
                  <a:gd name="T38" fmla="*/ 2726 w 3024"/>
                  <a:gd name="T39" fmla="*/ 1767 h 3009"/>
                  <a:gd name="T40" fmla="*/ 2799 w 3024"/>
                  <a:gd name="T41" fmla="*/ 1932 h 3009"/>
                  <a:gd name="T42" fmla="*/ 2861 w 3024"/>
                  <a:gd name="T43" fmla="*/ 2101 h 3009"/>
                  <a:gd name="T44" fmla="*/ 2915 w 3024"/>
                  <a:gd name="T45" fmla="*/ 2276 h 3009"/>
                  <a:gd name="T46" fmla="*/ 2959 w 3024"/>
                  <a:gd name="T47" fmla="*/ 2453 h 3009"/>
                  <a:gd name="T48" fmla="*/ 2990 w 3024"/>
                  <a:gd name="T49" fmla="*/ 2635 h 3009"/>
                  <a:gd name="T50" fmla="*/ 3013 w 3024"/>
                  <a:gd name="T51" fmla="*/ 2821 h 3009"/>
                  <a:gd name="T52" fmla="*/ 3024 w 3024"/>
                  <a:gd name="T53" fmla="*/ 3009 h 3009"/>
                  <a:gd name="T54" fmla="*/ 2320 w 3024"/>
                  <a:gd name="T55" fmla="*/ 3009 h 3009"/>
                  <a:gd name="T56" fmla="*/ 2309 w 3024"/>
                  <a:gd name="T57" fmla="*/ 2847 h 3009"/>
                  <a:gd name="T58" fmla="*/ 2286 w 3024"/>
                  <a:gd name="T59" fmla="*/ 2687 h 3009"/>
                  <a:gd name="T60" fmla="*/ 2254 w 3024"/>
                  <a:gd name="T61" fmla="*/ 2531 h 3009"/>
                  <a:gd name="T62" fmla="*/ 2211 w 3024"/>
                  <a:gd name="T63" fmla="*/ 2379 h 3009"/>
                  <a:gd name="T64" fmla="*/ 2160 w 3024"/>
                  <a:gd name="T65" fmla="*/ 2233 h 3009"/>
                  <a:gd name="T66" fmla="*/ 2098 w 3024"/>
                  <a:gd name="T67" fmla="*/ 2088 h 3009"/>
                  <a:gd name="T68" fmla="*/ 2029 w 3024"/>
                  <a:gd name="T69" fmla="*/ 1951 h 3009"/>
                  <a:gd name="T70" fmla="*/ 1950 w 3024"/>
                  <a:gd name="T71" fmla="*/ 1818 h 3009"/>
                  <a:gd name="T72" fmla="*/ 1864 w 3024"/>
                  <a:gd name="T73" fmla="*/ 1690 h 3009"/>
                  <a:gd name="T74" fmla="*/ 1770 w 3024"/>
                  <a:gd name="T75" fmla="*/ 1570 h 3009"/>
                  <a:gd name="T76" fmla="*/ 1668 w 3024"/>
                  <a:gd name="T77" fmla="*/ 1455 h 3009"/>
                  <a:gd name="T78" fmla="*/ 1559 w 3024"/>
                  <a:gd name="T79" fmla="*/ 1346 h 3009"/>
                  <a:gd name="T80" fmla="*/ 1445 w 3024"/>
                  <a:gd name="T81" fmla="*/ 1245 h 3009"/>
                  <a:gd name="T82" fmla="*/ 1323 w 3024"/>
                  <a:gd name="T83" fmla="*/ 1151 h 3009"/>
                  <a:gd name="T84" fmla="*/ 1195 w 3024"/>
                  <a:gd name="T85" fmla="*/ 1067 h 3009"/>
                  <a:gd name="T86" fmla="*/ 1062 w 3024"/>
                  <a:gd name="T87" fmla="*/ 988 h 3009"/>
                  <a:gd name="T88" fmla="*/ 923 w 3024"/>
                  <a:gd name="T89" fmla="*/ 920 h 3009"/>
                  <a:gd name="T90" fmla="*/ 780 w 3024"/>
                  <a:gd name="T91" fmla="*/ 860 h 3009"/>
                  <a:gd name="T92" fmla="*/ 631 w 3024"/>
                  <a:gd name="T93" fmla="*/ 807 h 3009"/>
                  <a:gd name="T94" fmla="*/ 479 w 3024"/>
                  <a:gd name="T95" fmla="*/ 766 h 3009"/>
                  <a:gd name="T96" fmla="*/ 323 w 3024"/>
                  <a:gd name="T97" fmla="*/ 736 h 3009"/>
                  <a:gd name="T98" fmla="*/ 164 w 3024"/>
                  <a:gd name="T99" fmla="*/ 713 h 3009"/>
                  <a:gd name="T100" fmla="*/ 0 w 3024"/>
                  <a:gd name="T101" fmla="*/ 704 h 3009"/>
                  <a:gd name="T102" fmla="*/ 0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0" y="0"/>
                    </a:moveTo>
                    <a:lnTo>
                      <a:pt x="190" y="11"/>
                    </a:lnTo>
                    <a:lnTo>
                      <a:pt x="374" y="32"/>
                    </a:lnTo>
                    <a:lnTo>
                      <a:pt x="556" y="64"/>
                    </a:lnTo>
                    <a:lnTo>
                      <a:pt x="735" y="105"/>
                    </a:lnTo>
                    <a:lnTo>
                      <a:pt x="909" y="158"/>
                    </a:lnTo>
                    <a:lnTo>
                      <a:pt x="1078" y="219"/>
                    </a:lnTo>
                    <a:lnTo>
                      <a:pt x="1244" y="293"/>
                    </a:lnTo>
                    <a:lnTo>
                      <a:pt x="1403" y="374"/>
                    </a:lnTo>
                    <a:lnTo>
                      <a:pt x="1557" y="462"/>
                    </a:lnTo>
                    <a:lnTo>
                      <a:pt x="1706" y="559"/>
                    </a:lnTo>
                    <a:lnTo>
                      <a:pt x="1849" y="666"/>
                    </a:lnTo>
                    <a:lnTo>
                      <a:pt x="1984" y="781"/>
                    </a:lnTo>
                    <a:lnTo>
                      <a:pt x="2113" y="901"/>
                    </a:lnTo>
                    <a:lnTo>
                      <a:pt x="2235" y="1031"/>
                    </a:lnTo>
                    <a:lnTo>
                      <a:pt x="2350" y="1166"/>
                    </a:lnTo>
                    <a:lnTo>
                      <a:pt x="2457" y="1307"/>
                    </a:lnTo>
                    <a:lnTo>
                      <a:pt x="2555" y="1455"/>
                    </a:lnTo>
                    <a:lnTo>
                      <a:pt x="2645" y="1609"/>
                    </a:lnTo>
                    <a:lnTo>
                      <a:pt x="2726" y="1767"/>
                    </a:lnTo>
                    <a:lnTo>
                      <a:pt x="2799" y="1932"/>
                    </a:lnTo>
                    <a:lnTo>
                      <a:pt x="2861" y="2101"/>
                    </a:lnTo>
                    <a:lnTo>
                      <a:pt x="2915" y="2276"/>
                    </a:lnTo>
                    <a:lnTo>
                      <a:pt x="2959" y="2453"/>
                    </a:lnTo>
                    <a:lnTo>
                      <a:pt x="2990" y="2635"/>
                    </a:lnTo>
                    <a:lnTo>
                      <a:pt x="3013" y="2821"/>
                    </a:lnTo>
                    <a:lnTo>
                      <a:pt x="3024" y="3009"/>
                    </a:lnTo>
                    <a:lnTo>
                      <a:pt x="2320" y="3009"/>
                    </a:lnTo>
                    <a:lnTo>
                      <a:pt x="2309" y="2847"/>
                    </a:lnTo>
                    <a:lnTo>
                      <a:pt x="2286" y="2687"/>
                    </a:lnTo>
                    <a:lnTo>
                      <a:pt x="2254" y="2531"/>
                    </a:lnTo>
                    <a:lnTo>
                      <a:pt x="2211" y="2379"/>
                    </a:lnTo>
                    <a:lnTo>
                      <a:pt x="2160" y="2233"/>
                    </a:lnTo>
                    <a:lnTo>
                      <a:pt x="2098" y="2088"/>
                    </a:lnTo>
                    <a:lnTo>
                      <a:pt x="2029" y="1951"/>
                    </a:lnTo>
                    <a:lnTo>
                      <a:pt x="1950" y="1818"/>
                    </a:lnTo>
                    <a:lnTo>
                      <a:pt x="1864" y="1690"/>
                    </a:lnTo>
                    <a:lnTo>
                      <a:pt x="1770" y="1570"/>
                    </a:lnTo>
                    <a:lnTo>
                      <a:pt x="1668" y="1455"/>
                    </a:lnTo>
                    <a:lnTo>
                      <a:pt x="1559" y="1346"/>
                    </a:lnTo>
                    <a:lnTo>
                      <a:pt x="1445" y="1245"/>
                    </a:lnTo>
                    <a:lnTo>
                      <a:pt x="1323" y="1151"/>
                    </a:lnTo>
                    <a:lnTo>
                      <a:pt x="1195" y="1067"/>
                    </a:lnTo>
                    <a:lnTo>
                      <a:pt x="1062" y="988"/>
                    </a:lnTo>
                    <a:lnTo>
                      <a:pt x="923" y="920"/>
                    </a:lnTo>
                    <a:lnTo>
                      <a:pt x="780" y="860"/>
                    </a:lnTo>
                    <a:lnTo>
                      <a:pt x="631" y="807"/>
                    </a:lnTo>
                    <a:lnTo>
                      <a:pt x="479" y="766"/>
                    </a:lnTo>
                    <a:lnTo>
                      <a:pt x="323" y="736"/>
                    </a:lnTo>
                    <a:lnTo>
                      <a:pt x="164" y="713"/>
                    </a:lnTo>
                    <a:lnTo>
                      <a:pt x="0" y="70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Freeform 23"/>
              <p:cNvSpPr>
                <a:spLocks/>
              </p:cNvSpPr>
              <p:nvPr/>
            </p:nvSpPr>
            <p:spPr bwMode="auto">
              <a:xfrm>
                <a:off x="6155243" y="3783666"/>
                <a:ext cx="2488190" cy="2498065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82" name="Group 33"/>
              <p:cNvGrpSpPr/>
              <p:nvPr/>
            </p:nvGrpSpPr>
            <p:grpSpPr>
              <a:xfrm>
                <a:off x="5384901" y="3023200"/>
                <a:ext cx="1422200" cy="1422198"/>
                <a:chOff x="5423171" y="3113777"/>
                <a:chExt cx="1342483" cy="1342483"/>
              </a:xfrm>
              <a:grpFill/>
            </p:grpSpPr>
            <p:sp>
              <p:nvSpPr>
                <p:cNvPr id="146" name="Freeform 7"/>
                <p:cNvSpPr>
                  <a:spLocks/>
                </p:cNvSpPr>
                <p:nvPr/>
              </p:nvSpPr>
              <p:spPr bwMode="auto">
                <a:xfrm>
                  <a:off x="5423171" y="3113777"/>
                  <a:ext cx="1342483" cy="1342483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801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7" name="Freeform 25"/>
                <p:cNvSpPr>
                  <a:spLocks/>
                </p:cNvSpPr>
                <p:nvPr/>
              </p:nvSpPr>
              <p:spPr bwMode="auto">
                <a:xfrm>
                  <a:off x="5458035" y="3148643"/>
                  <a:ext cx="1272754" cy="1272752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83" name="TextBox 1"/>
              <p:cNvSpPr txBox="1"/>
              <p:nvPr/>
            </p:nvSpPr>
            <p:spPr>
              <a:xfrm rot="18957947">
                <a:off x="5085023" y="3067255"/>
                <a:ext cx="893326" cy="297225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r>
                  <a: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84" name="TextBox 24"/>
              <p:cNvSpPr txBox="1"/>
              <p:nvPr/>
            </p:nvSpPr>
            <p:spPr>
              <a:xfrm rot="2804123">
                <a:off x="6195334" y="3092625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TextBox 26"/>
              <p:cNvSpPr txBox="1"/>
              <p:nvPr/>
            </p:nvSpPr>
            <p:spPr>
              <a:xfrm rot="18900000">
                <a:off x="6209151" y="4136689"/>
                <a:ext cx="893326" cy="348894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TextBox 27"/>
              <p:cNvSpPr txBox="1"/>
              <p:nvPr/>
            </p:nvSpPr>
            <p:spPr>
              <a:xfrm rot="2859492">
                <a:off x="5074518" y="4135807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1" name="Freeform 9"/>
            <p:cNvSpPr>
              <a:spLocks/>
            </p:cNvSpPr>
            <p:nvPr/>
          </p:nvSpPr>
          <p:spPr bwMode="auto">
            <a:xfrm>
              <a:off x="3023864" y="2691860"/>
              <a:ext cx="1391325" cy="1301259"/>
            </a:xfrm>
            <a:custGeom>
              <a:avLst/>
              <a:gdLst>
                <a:gd name="T0" fmla="*/ 1980 w 1980"/>
                <a:gd name="T1" fmla="*/ 0 h 1965"/>
                <a:gd name="T2" fmla="*/ 1980 w 1980"/>
                <a:gd name="T3" fmla="*/ 297 h 1965"/>
                <a:gd name="T4" fmla="*/ 1837 w 1980"/>
                <a:gd name="T5" fmla="*/ 308 h 1965"/>
                <a:gd name="T6" fmla="*/ 1700 w 1980"/>
                <a:gd name="T7" fmla="*/ 331 h 1965"/>
                <a:gd name="T8" fmla="*/ 1565 w 1980"/>
                <a:gd name="T9" fmla="*/ 364 h 1965"/>
                <a:gd name="T10" fmla="*/ 1435 w 1980"/>
                <a:gd name="T11" fmla="*/ 408 h 1965"/>
                <a:gd name="T12" fmla="*/ 1309 w 1980"/>
                <a:gd name="T13" fmla="*/ 460 h 1965"/>
                <a:gd name="T14" fmla="*/ 1189 w 1980"/>
                <a:gd name="T15" fmla="*/ 522 h 1965"/>
                <a:gd name="T16" fmla="*/ 1075 w 1980"/>
                <a:gd name="T17" fmla="*/ 593 h 1965"/>
                <a:gd name="T18" fmla="*/ 966 w 1980"/>
                <a:gd name="T19" fmla="*/ 672 h 1965"/>
                <a:gd name="T20" fmla="*/ 864 w 1980"/>
                <a:gd name="T21" fmla="*/ 759 h 1965"/>
                <a:gd name="T22" fmla="*/ 768 w 1980"/>
                <a:gd name="T23" fmla="*/ 853 h 1965"/>
                <a:gd name="T24" fmla="*/ 680 w 1980"/>
                <a:gd name="T25" fmla="*/ 954 h 1965"/>
                <a:gd name="T26" fmla="*/ 601 w 1980"/>
                <a:gd name="T27" fmla="*/ 1063 h 1965"/>
                <a:gd name="T28" fmla="*/ 528 w 1980"/>
                <a:gd name="T29" fmla="*/ 1178 h 1965"/>
                <a:gd name="T30" fmla="*/ 466 w 1980"/>
                <a:gd name="T31" fmla="*/ 1296 h 1965"/>
                <a:gd name="T32" fmla="*/ 412 w 1980"/>
                <a:gd name="T33" fmla="*/ 1422 h 1965"/>
                <a:gd name="T34" fmla="*/ 368 w 1980"/>
                <a:gd name="T35" fmla="*/ 1551 h 1965"/>
                <a:gd name="T36" fmla="*/ 333 w 1980"/>
                <a:gd name="T37" fmla="*/ 1685 h 1965"/>
                <a:gd name="T38" fmla="*/ 310 w 1980"/>
                <a:gd name="T39" fmla="*/ 1824 h 1965"/>
                <a:gd name="T40" fmla="*/ 297 w 1980"/>
                <a:gd name="T41" fmla="*/ 1965 h 1965"/>
                <a:gd name="T42" fmla="*/ 0 w 1980"/>
                <a:gd name="T43" fmla="*/ 1965 h 1965"/>
                <a:gd name="T44" fmla="*/ 13 w 1980"/>
                <a:gd name="T45" fmla="*/ 1814 h 1965"/>
                <a:gd name="T46" fmla="*/ 36 w 1980"/>
                <a:gd name="T47" fmla="*/ 1666 h 1965"/>
                <a:gd name="T48" fmla="*/ 68 w 1980"/>
                <a:gd name="T49" fmla="*/ 1521 h 1965"/>
                <a:gd name="T50" fmla="*/ 111 w 1980"/>
                <a:gd name="T51" fmla="*/ 1382 h 1965"/>
                <a:gd name="T52" fmla="*/ 164 w 1980"/>
                <a:gd name="T53" fmla="*/ 1245 h 1965"/>
                <a:gd name="T54" fmla="*/ 226 w 1980"/>
                <a:gd name="T55" fmla="*/ 1116 h 1965"/>
                <a:gd name="T56" fmla="*/ 295 w 1980"/>
                <a:gd name="T57" fmla="*/ 990 h 1965"/>
                <a:gd name="T58" fmla="*/ 374 w 1980"/>
                <a:gd name="T59" fmla="*/ 870 h 1965"/>
                <a:gd name="T60" fmla="*/ 462 w 1980"/>
                <a:gd name="T61" fmla="*/ 755 h 1965"/>
                <a:gd name="T62" fmla="*/ 556 w 1980"/>
                <a:gd name="T63" fmla="*/ 648 h 1965"/>
                <a:gd name="T64" fmla="*/ 658 w 1980"/>
                <a:gd name="T65" fmla="*/ 547 h 1965"/>
                <a:gd name="T66" fmla="*/ 767 w 1980"/>
                <a:gd name="T67" fmla="*/ 453 h 1965"/>
                <a:gd name="T68" fmla="*/ 881 w 1980"/>
                <a:gd name="T69" fmla="*/ 366 h 1965"/>
                <a:gd name="T70" fmla="*/ 1001 w 1980"/>
                <a:gd name="T71" fmla="*/ 289 h 1965"/>
                <a:gd name="T72" fmla="*/ 1127 w 1980"/>
                <a:gd name="T73" fmla="*/ 220 h 1965"/>
                <a:gd name="T74" fmla="*/ 1259 w 1980"/>
                <a:gd name="T75" fmla="*/ 158 h 1965"/>
                <a:gd name="T76" fmla="*/ 1394 w 1980"/>
                <a:gd name="T77" fmla="*/ 107 h 1965"/>
                <a:gd name="T78" fmla="*/ 1535 w 1980"/>
                <a:gd name="T79" fmla="*/ 64 h 1965"/>
                <a:gd name="T80" fmla="*/ 1679 w 1980"/>
                <a:gd name="T81" fmla="*/ 32 h 1965"/>
                <a:gd name="T82" fmla="*/ 1828 w 1980"/>
                <a:gd name="T83" fmla="*/ 11 h 1965"/>
                <a:gd name="T84" fmla="*/ 1980 w 1980"/>
                <a:gd name="T85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65">
                  <a:moveTo>
                    <a:pt x="1980" y="0"/>
                  </a:moveTo>
                  <a:lnTo>
                    <a:pt x="1980" y="297"/>
                  </a:lnTo>
                  <a:lnTo>
                    <a:pt x="1837" y="308"/>
                  </a:lnTo>
                  <a:lnTo>
                    <a:pt x="1700" y="331"/>
                  </a:lnTo>
                  <a:lnTo>
                    <a:pt x="1565" y="364"/>
                  </a:lnTo>
                  <a:lnTo>
                    <a:pt x="1435" y="408"/>
                  </a:lnTo>
                  <a:lnTo>
                    <a:pt x="1309" y="460"/>
                  </a:lnTo>
                  <a:lnTo>
                    <a:pt x="1189" y="522"/>
                  </a:lnTo>
                  <a:lnTo>
                    <a:pt x="1075" y="593"/>
                  </a:lnTo>
                  <a:lnTo>
                    <a:pt x="966" y="672"/>
                  </a:lnTo>
                  <a:lnTo>
                    <a:pt x="864" y="759"/>
                  </a:lnTo>
                  <a:lnTo>
                    <a:pt x="768" y="853"/>
                  </a:lnTo>
                  <a:lnTo>
                    <a:pt x="680" y="954"/>
                  </a:lnTo>
                  <a:lnTo>
                    <a:pt x="601" y="1063"/>
                  </a:lnTo>
                  <a:lnTo>
                    <a:pt x="528" y="1178"/>
                  </a:lnTo>
                  <a:lnTo>
                    <a:pt x="466" y="1296"/>
                  </a:lnTo>
                  <a:lnTo>
                    <a:pt x="412" y="1422"/>
                  </a:lnTo>
                  <a:lnTo>
                    <a:pt x="368" y="1551"/>
                  </a:lnTo>
                  <a:lnTo>
                    <a:pt x="333" y="1685"/>
                  </a:lnTo>
                  <a:lnTo>
                    <a:pt x="310" y="1824"/>
                  </a:lnTo>
                  <a:lnTo>
                    <a:pt x="297" y="1965"/>
                  </a:lnTo>
                  <a:lnTo>
                    <a:pt x="0" y="1965"/>
                  </a:lnTo>
                  <a:lnTo>
                    <a:pt x="13" y="1814"/>
                  </a:lnTo>
                  <a:lnTo>
                    <a:pt x="36" y="1666"/>
                  </a:lnTo>
                  <a:lnTo>
                    <a:pt x="68" y="1521"/>
                  </a:lnTo>
                  <a:lnTo>
                    <a:pt x="111" y="1382"/>
                  </a:lnTo>
                  <a:lnTo>
                    <a:pt x="164" y="1245"/>
                  </a:lnTo>
                  <a:lnTo>
                    <a:pt x="226" y="1116"/>
                  </a:lnTo>
                  <a:lnTo>
                    <a:pt x="295" y="990"/>
                  </a:lnTo>
                  <a:lnTo>
                    <a:pt x="374" y="870"/>
                  </a:lnTo>
                  <a:lnTo>
                    <a:pt x="462" y="755"/>
                  </a:lnTo>
                  <a:lnTo>
                    <a:pt x="556" y="648"/>
                  </a:lnTo>
                  <a:lnTo>
                    <a:pt x="658" y="547"/>
                  </a:lnTo>
                  <a:lnTo>
                    <a:pt x="767" y="453"/>
                  </a:lnTo>
                  <a:lnTo>
                    <a:pt x="881" y="366"/>
                  </a:lnTo>
                  <a:lnTo>
                    <a:pt x="1001" y="289"/>
                  </a:lnTo>
                  <a:lnTo>
                    <a:pt x="1127" y="220"/>
                  </a:lnTo>
                  <a:lnTo>
                    <a:pt x="1259" y="158"/>
                  </a:lnTo>
                  <a:lnTo>
                    <a:pt x="1394" y="107"/>
                  </a:lnTo>
                  <a:lnTo>
                    <a:pt x="1535" y="64"/>
                  </a:lnTo>
                  <a:lnTo>
                    <a:pt x="1679" y="32"/>
                  </a:lnTo>
                  <a:lnTo>
                    <a:pt x="1828" y="11"/>
                  </a:lnTo>
                  <a:lnTo>
                    <a:pt x="1980" y="0"/>
                  </a:lnTo>
                  <a:close/>
                </a:path>
              </a:pathLst>
            </a:custGeom>
            <a:solidFill>
              <a:srgbClr val="F49300">
                <a:lumMod val="40000"/>
                <a:lumOff val="6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4" name="Freeform 12"/>
            <p:cNvSpPr>
              <a:spLocks/>
            </p:cNvSpPr>
            <p:nvPr/>
          </p:nvSpPr>
          <p:spPr bwMode="auto">
            <a:xfrm>
              <a:off x="3250131" y="2905203"/>
              <a:ext cx="1165059" cy="1087917"/>
            </a:xfrm>
            <a:custGeom>
              <a:avLst/>
              <a:gdLst>
                <a:gd name="T0" fmla="*/ 1659 w 1659"/>
                <a:gd name="T1" fmla="*/ 0 h 1644"/>
                <a:gd name="T2" fmla="*/ 1659 w 1659"/>
                <a:gd name="T3" fmla="*/ 278 h 1644"/>
                <a:gd name="T4" fmla="*/ 1529 w 1659"/>
                <a:gd name="T5" fmla="*/ 289 h 1644"/>
                <a:gd name="T6" fmla="*/ 1403 w 1659"/>
                <a:gd name="T7" fmla="*/ 314 h 1644"/>
                <a:gd name="T8" fmla="*/ 1281 w 1659"/>
                <a:gd name="T9" fmla="*/ 348 h 1644"/>
                <a:gd name="T10" fmla="*/ 1165 w 1659"/>
                <a:gd name="T11" fmla="*/ 391 h 1644"/>
                <a:gd name="T12" fmla="*/ 1052 w 1659"/>
                <a:gd name="T13" fmla="*/ 443 h 1644"/>
                <a:gd name="T14" fmla="*/ 947 w 1659"/>
                <a:gd name="T15" fmla="*/ 505 h 1644"/>
                <a:gd name="T16" fmla="*/ 846 w 1659"/>
                <a:gd name="T17" fmla="*/ 577 h 1644"/>
                <a:gd name="T18" fmla="*/ 752 w 1659"/>
                <a:gd name="T19" fmla="*/ 656 h 1644"/>
                <a:gd name="T20" fmla="*/ 665 w 1659"/>
                <a:gd name="T21" fmla="*/ 742 h 1644"/>
                <a:gd name="T22" fmla="*/ 585 w 1659"/>
                <a:gd name="T23" fmla="*/ 834 h 1644"/>
                <a:gd name="T24" fmla="*/ 513 w 1659"/>
                <a:gd name="T25" fmla="*/ 935 h 1644"/>
                <a:gd name="T26" fmla="*/ 449 w 1659"/>
                <a:gd name="T27" fmla="*/ 1041 h 1644"/>
                <a:gd name="T28" fmla="*/ 397 w 1659"/>
                <a:gd name="T29" fmla="*/ 1151 h 1644"/>
                <a:gd name="T30" fmla="*/ 352 w 1659"/>
                <a:gd name="T31" fmla="*/ 1268 h 1644"/>
                <a:gd name="T32" fmla="*/ 316 w 1659"/>
                <a:gd name="T33" fmla="*/ 1390 h 1644"/>
                <a:gd name="T34" fmla="*/ 292 w 1659"/>
                <a:gd name="T35" fmla="*/ 1514 h 1644"/>
                <a:gd name="T36" fmla="*/ 278 w 1659"/>
                <a:gd name="T37" fmla="*/ 1644 h 1644"/>
                <a:gd name="T38" fmla="*/ 0 w 1659"/>
                <a:gd name="T39" fmla="*/ 1644 h 1644"/>
                <a:gd name="T40" fmla="*/ 14 w 1659"/>
                <a:gd name="T41" fmla="*/ 1505 h 1644"/>
                <a:gd name="T42" fmla="*/ 38 w 1659"/>
                <a:gd name="T43" fmla="*/ 1369 h 1644"/>
                <a:gd name="T44" fmla="*/ 70 w 1659"/>
                <a:gd name="T45" fmla="*/ 1236 h 1644"/>
                <a:gd name="T46" fmla="*/ 115 w 1659"/>
                <a:gd name="T47" fmla="*/ 1108 h 1644"/>
                <a:gd name="T48" fmla="*/ 168 w 1659"/>
                <a:gd name="T49" fmla="*/ 986 h 1644"/>
                <a:gd name="T50" fmla="*/ 230 w 1659"/>
                <a:gd name="T51" fmla="*/ 868 h 1644"/>
                <a:gd name="T52" fmla="*/ 301 w 1659"/>
                <a:gd name="T53" fmla="*/ 755 h 1644"/>
                <a:gd name="T54" fmla="*/ 380 w 1659"/>
                <a:gd name="T55" fmla="*/ 650 h 1644"/>
                <a:gd name="T56" fmla="*/ 466 w 1659"/>
                <a:gd name="T57" fmla="*/ 549 h 1644"/>
                <a:gd name="T58" fmla="*/ 560 w 1659"/>
                <a:gd name="T59" fmla="*/ 457 h 1644"/>
                <a:gd name="T60" fmla="*/ 660 w 1659"/>
                <a:gd name="T61" fmla="*/ 370 h 1644"/>
                <a:gd name="T62" fmla="*/ 767 w 1659"/>
                <a:gd name="T63" fmla="*/ 293 h 1644"/>
                <a:gd name="T64" fmla="*/ 879 w 1659"/>
                <a:gd name="T65" fmla="*/ 224 h 1644"/>
                <a:gd name="T66" fmla="*/ 1000 w 1659"/>
                <a:gd name="T67" fmla="*/ 162 h 1644"/>
                <a:gd name="T68" fmla="*/ 1122 w 1659"/>
                <a:gd name="T69" fmla="*/ 109 h 1644"/>
                <a:gd name="T70" fmla="*/ 1251 w 1659"/>
                <a:gd name="T71" fmla="*/ 68 h 1644"/>
                <a:gd name="T72" fmla="*/ 1383 w 1659"/>
                <a:gd name="T73" fmla="*/ 34 h 1644"/>
                <a:gd name="T74" fmla="*/ 1518 w 1659"/>
                <a:gd name="T75" fmla="*/ 11 h 1644"/>
                <a:gd name="T76" fmla="*/ 1659 w 1659"/>
                <a:gd name="T77" fmla="*/ 0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44">
                  <a:moveTo>
                    <a:pt x="1659" y="0"/>
                  </a:moveTo>
                  <a:lnTo>
                    <a:pt x="1659" y="278"/>
                  </a:lnTo>
                  <a:lnTo>
                    <a:pt x="1529" y="289"/>
                  </a:lnTo>
                  <a:lnTo>
                    <a:pt x="1403" y="314"/>
                  </a:lnTo>
                  <a:lnTo>
                    <a:pt x="1281" y="348"/>
                  </a:lnTo>
                  <a:lnTo>
                    <a:pt x="1165" y="391"/>
                  </a:lnTo>
                  <a:lnTo>
                    <a:pt x="1052" y="443"/>
                  </a:lnTo>
                  <a:lnTo>
                    <a:pt x="947" y="505"/>
                  </a:lnTo>
                  <a:lnTo>
                    <a:pt x="846" y="577"/>
                  </a:lnTo>
                  <a:lnTo>
                    <a:pt x="752" y="656"/>
                  </a:lnTo>
                  <a:lnTo>
                    <a:pt x="665" y="742"/>
                  </a:lnTo>
                  <a:lnTo>
                    <a:pt x="585" y="834"/>
                  </a:lnTo>
                  <a:lnTo>
                    <a:pt x="513" y="935"/>
                  </a:lnTo>
                  <a:lnTo>
                    <a:pt x="449" y="1041"/>
                  </a:lnTo>
                  <a:lnTo>
                    <a:pt x="397" y="1151"/>
                  </a:lnTo>
                  <a:lnTo>
                    <a:pt x="352" y="1268"/>
                  </a:lnTo>
                  <a:lnTo>
                    <a:pt x="316" y="1390"/>
                  </a:lnTo>
                  <a:lnTo>
                    <a:pt x="292" y="1514"/>
                  </a:lnTo>
                  <a:lnTo>
                    <a:pt x="278" y="1644"/>
                  </a:lnTo>
                  <a:lnTo>
                    <a:pt x="0" y="1644"/>
                  </a:lnTo>
                  <a:lnTo>
                    <a:pt x="14" y="1505"/>
                  </a:lnTo>
                  <a:lnTo>
                    <a:pt x="38" y="1369"/>
                  </a:lnTo>
                  <a:lnTo>
                    <a:pt x="70" y="1236"/>
                  </a:lnTo>
                  <a:lnTo>
                    <a:pt x="115" y="1108"/>
                  </a:lnTo>
                  <a:lnTo>
                    <a:pt x="168" y="986"/>
                  </a:lnTo>
                  <a:lnTo>
                    <a:pt x="230" y="868"/>
                  </a:lnTo>
                  <a:lnTo>
                    <a:pt x="301" y="755"/>
                  </a:lnTo>
                  <a:lnTo>
                    <a:pt x="380" y="650"/>
                  </a:lnTo>
                  <a:lnTo>
                    <a:pt x="466" y="549"/>
                  </a:lnTo>
                  <a:lnTo>
                    <a:pt x="560" y="457"/>
                  </a:lnTo>
                  <a:lnTo>
                    <a:pt x="660" y="370"/>
                  </a:lnTo>
                  <a:lnTo>
                    <a:pt x="767" y="293"/>
                  </a:lnTo>
                  <a:lnTo>
                    <a:pt x="879" y="224"/>
                  </a:lnTo>
                  <a:lnTo>
                    <a:pt x="1000" y="162"/>
                  </a:lnTo>
                  <a:lnTo>
                    <a:pt x="1122" y="109"/>
                  </a:lnTo>
                  <a:lnTo>
                    <a:pt x="1251" y="68"/>
                  </a:lnTo>
                  <a:lnTo>
                    <a:pt x="1383" y="34"/>
                  </a:lnTo>
                  <a:lnTo>
                    <a:pt x="1518" y="11"/>
                  </a:lnTo>
                  <a:lnTo>
                    <a:pt x="1659" y="0"/>
                  </a:lnTo>
                  <a:close/>
                </a:path>
              </a:pathLst>
            </a:custGeom>
            <a:solidFill>
              <a:srgbClr val="F49300">
                <a:lumMod val="20000"/>
                <a:lumOff val="8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9" name="Freeform 17"/>
            <p:cNvSpPr>
              <a:spLocks/>
            </p:cNvSpPr>
            <p:nvPr/>
          </p:nvSpPr>
          <p:spPr bwMode="auto">
            <a:xfrm>
              <a:off x="2801815" y="2482493"/>
              <a:ext cx="1613375" cy="1510627"/>
            </a:xfrm>
            <a:custGeom>
              <a:avLst/>
              <a:gdLst>
                <a:gd name="T0" fmla="*/ 2295 w 2295"/>
                <a:gd name="T1" fmla="*/ 0 h 2281"/>
                <a:gd name="T2" fmla="*/ 2295 w 2295"/>
                <a:gd name="T3" fmla="*/ 292 h 2281"/>
                <a:gd name="T4" fmla="*/ 2141 w 2295"/>
                <a:gd name="T5" fmla="*/ 303 h 2281"/>
                <a:gd name="T6" fmla="*/ 1991 w 2295"/>
                <a:gd name="T7" fmla="*/ 324 h 2281"/>
                <a:gd name="T8" fmla="*/ 1844 w 2295"/>
                <a:gd name="T9" fmla="*/ 355 h 2281"/>
                <a:gd name="T10" fmla="*/ 1701 w 2295"/>
                <a:gd name="T11" fmla="*/ 399 h 2281"/>
                <a:gd name="T12" fmla="*/ 1564 w 2295"/>
                <a:gd name="T13" fmla="*/ 451 h 2281"/>
                <a:gd name="T14" fmla="*/ 1431 w 2295"/>
                <a:gd name="T15" fmla="*/ 513 h 2281"/>
                <a:gd name="T16" fmla="*/ 1303 w 2295"/>
                <a:gd name="T17" fmla="*/ 583 h 2281"/>
                <a:gd name="T18" fmla="*/ 1181 w 2295"/>
                <a:gd name="T19" fmla="*/ 662 h 2281"/>
                <a:gd name="T20" fmla="*/ 1065 w 2295"/>
                <a:gd name="T21" fmla="*/ 750 h 2281"/>
                <a:gd name="T22" fmla="*/ 956 w 2295"/>
                <a:gd name="T23" fmla="*/ 844 h 2281"/>
                <a:gd name="T24" fmla="*/ 852 w 2295"/>
                <a:gd name="T25" fmla="*/ 947 h 2281"/>
                <a:gd name="T26" fmla="*/ 757 w 2295"/>
                <a:gd name="T27" fmla="*/ 1056 h 2281"/>
                <a:gd name="T28" fmla="*/ 668 w 2295"/>
                <a:gd name="T29" fmla="*/ 1171 h 2281"/>
                <a:gd name="T30" fmla="*/ 589 w 2295"/>
                <a:gd name="T31" fmla="*/ 1293 h 2281"/>
                <a:gd name="T32" fmla="*/ 518 w 2295"/>
                <a:gd name="T33" fmla="*/ 1420 h 2281"/>
                <a:gd name="T34" fmla="*/ 456 w 2295"/>
                <a:gd name="T35" fmla="*/ 1552 h 2281"/>
                <a:gd name="T36" fmla="*/ 402 w 2295"/>
                <a:gd name="T37" fmla="*/ 1689 h 2281"/>
                <a:gd name="T38" fmla="*/ 358 w 2295"/>
                <a:gd name="T39" fmla="*/ 1832 h 2281"/>
                <a:gd name="T40" fmla="*/ 325 w 2295"/>
                <a:gd name="T41" fmla="*/ 1978 h 2281"/>
                <a:gd name="T42" fmla="*/ 302 w 2295"/>
                <a:gd name="T43" fmla="*/ 2128 h 2281"/>
                <a:gd name="T44" fmla="*/ 291 w 2295"/>
                <a:gd name="T45" fmla="*/ 2281 h 2281"/>
                <a:gd name="T46" fmla="*/ 0 w 2295"/>
                <a:gd name="T47" fmla="*/ 2281 h 2281"/>
                <a:gd name="T48" fmla="*/ 13 w 2295"/>
                <a:gd name="T49" fmla="*/ 2113 h 2281"/>
                <a:gd name="T50" fmla="*/ 35 w 2295"/>
                <a:gd name="T51" fmla="*/ 1948 h 2281"/>
                <a:gd name="T52" fmla="*/ 71 w 2295"/>
                <a:gd name="T53" fmla="*/ 1788 h 2281"/>
                <a:gd name="T54" fmla="*/ 116 w 2295"/>
                <a:gd name="T55" fmla="*/ 1633 h 2281"/>
                <a:gd name="T56" fmla="*/ 173 w 2295"/>
                <a:gd name="T57" fmla="*/ 1480 h 2281"/>
                <a:gd name="T58" fmla="*/ 236 w 2295"/>
                <a:gd name="T59" fmla="*/ 1334 h 2281"/>
                <a:gd name="T60" fmla="*/ 311 w 2295"/>
                <a:gd name="T61" fmla="*/ 1191 h 2281"/>
                <a:gd name="T62" fmla="*/ 396 w 2295"/>
                <a:gd name="T63" fmla="*/ 1056 h 2281"/>
                <a:gd name="T64" fmla="*/ 488 w 2295"/>
                <a:gd name="T65" fmla="*/ 928 h 2281"/>
                <a:gd name="T66" fmla="*/ 589 w 2295"/>
                <a:gd name="T67" fmla="*/ 804 h 2281"/>
                <a:gd name="T68" fmla="*/ 698 w 2295"/>
                <a:gd name="T69" fmla="*/ 690 h 2281"/>
                <a:gd name="T70" fmla="*/ 815 w 2295"/>
                <a:gd name="T71" fmla="*/ 581 h 2281"/>
                <a:gd name="T72" fmla="*/ 937 w 2295"/>
                <a:gd name="T73" fmla="*/ 481 h 2281"/>
                <a:gd name="T74" fmla="*/ 1067 w 2295"/>
                <a:gd name="T75" fmla="*/ 389 h 2281"/>
                <a:gd name="T76" fmla="*/ 1204 w 2295"/>
                <a:gd name="T77" fmla="*/ 307 h 2281"/>
                <a:gd name="T78" fmla="*/ 1344 w 2295"/>
                <a:gd name="T79" fmla="*/ 231 h 2281"/>
                <a:gd name="T80" fmla="*/ 1493 w 2295"/>
                <a:gd name="T81" fmla="*/ 168 h 2281"/>
                <a:gd name="T82" fmla="*/ 1645 w 2295"/>
                <a:gd name="T83" fmla="*/ 113 h 2281"/>
                <a:gd name="T84" fmla="*/ 1801 w 2295"/>
                <a:gd name="T85" fmla="*/ 68 h 2281"/>
                <a:gd name="T86" fmla="*/ 1962 w 2295"/>
                <a:gd name="T87" fmla="*/ 34 h 2281"/>
                <a:gd name="T88" fmla="*/ 2126 w 2295"/>
                <a:gd name="T89" fmla="*/ 12 h 2281"/>
                <a:gd name="T90" fmla="*/ 2295 w 2295"/>
                <a:gd name="T91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95" h="2281">
                  <a:moveTo>
                    <a:pt x="2295" y="0"/>
                  </a:moveTo>
                  <a:lnTo>
                    <a:pt x="2295" y="292"/>
                  </a:lnTo>
                  <a:lnTo>
                    <a:pt x="2141" y="303"/>
                  </a:lnTo>
                  <a:lnTo>
                    <a:pt x="1991" y="324"/>
                  </a:lnTo>
                  <a:lnTo>
                    <a:pt x="1844" y="355"/>
                  </a:lnTo>
                  <a:lnTo>
                    <a:pt x="1701" y="399"/>
                  </a:lnTo>
                  <a:lnTo>
                    <a:pt x="1564" y="451"/>
                  </a:lnTo>
                  <a:lnTo>
                    <a:pt x="1431" y="513"/>
                  </a:lnTo>
                  <a:lnTo>
                    <a:pt x="1303" y="583"/>
                  </a:lnTo>
                  <a:lnTo>
                    <a:pt x="1181" y="662"/>
                  </a:lnTo>
                  <a:lnTo>
                    <a:pt x="1065" y="750"/>
                  </a:lnTo>
                  <a:lnTo>
                    <a:pt x="956" y="844"/>
                  </a:lnTo>
                  <a:lnTo>
                    <a:pt x="852" y="947"/>
                  </a:lnTo>
                  <a:lnTo>
                    <a:pt x="757" y="1056"/>
                  </a:lnTo>
                  <a:lnTo>
                    <a:pt x="668" y="1171"/>
                  </a:lnTo>
                  <a:lnTo>
                    <a:pt x="589" y="1293"/>
                  </a:lnTo>
                  <a:lnTo>
                    <a:pt x="518" y="1420"/>
                  </a:lnTo>
                  <a:lnTo>
                    <a:pt x="456" y="1552"/>
                  </a:lnTo>
                  <a:lnTo>
                    <a:pt x="402" y="1689"/>
                  </a:lnTo>
                  <a:lnTo>
                    <a:pt x="358" y="1832"/>
                  </a:lnTo>
                  <a:lnTo>
                    <a:pt x="325" y="1978"/>
                  </a:lnTo>
                  <a:lnTo>
                    <a:pt x="302" y="2128"/>
                  </a:lnTo>
                  <a:lnTo>
                    <a:pt x="291" y="2281"/>
                  </a:lnTo>
                  <a:lnTo>
                    <a:pt x="0" y="2281"/>
                  </a:lnTo>
                  <a:lnTo>
                    <a:pt x="13" y="2113"/>
                  </a:lnTo>
                  <a:lnTo>
                    <a:pt x="35" y="1948"/>
                  </a:lnTo>
                  <a:lnTo>
                    <a:pt x="71" y="1788"/>
                  </a:lnTo>
                  <a:lnTo>
                    <a:pt x="116" y="1633"/>
                  </a:lnTo>
                  <a:lnTo>
                    <a:pt x="173" y="1480"/>
                  </a:lnTo>
                  <a:lnTo>
                    <a:pt x="236" y="1334"/>
                  </a:lnTo>
                  <a:lnTo>
                    <a:pt x="311" y="1191"/>
                  </a:lnTo>
                  <a:lnTo>
                    <a:pt x="396" y="1056"/>
                  </a:lnTo>
                  <a:lnTo>
                    <a:pt x="488" y="928"/>
                  </a:lnTo>
                  <a:lnTo>
                    <a:pt x="589" y="804"/>
                  </a:lnTo>
                  <a:lnTo>
                    <a:pt x="698" y="690"/>
                  </a:lnTo>
                  <a:lnTo>
                    <a:pt x="815" y="581"/>
                  </a:lnTo>
                  <a:lnTo>
                    <a:pt x="937" y="481"/>
                  </a:lnTo>
                  <a:lnTo>
                    <a:pt x="1067" y="389"/>
                  </a:lnTo>
                  <a:lnTo>
                    <a:pt x="1204" y="307"/>
                  </a:lnTo>
                  <a:lnTo>
                    <a:pt x="1344" y="231"/>
                  </a:lnTo>
                  <a:lnTo>
                    <a:pt x="1493" y="168"/>
                  </a:lnTo>
                  <a:lnTo>
                    <a:pt x="1645" y="113"/>
                  </a:lnTo>
                  <a:lnTo>
                    <a:pt x="1801" y="68"/>
                  </a:lnTo>
                  <a:lnTo>
                    <a:pt x="1962" y="34"/>
                  </a:lnTo>
                  <a:lnTo>
                    <a:pt x="2126" y="12"/>
                  </a:lnTo>
                  <a:lnTo>
                    <a:pt x="2295" y="0"/>
                  </a:lnTo>
                  <a:close/>
                </a:path>
              </a:pathLst>
            </a:custGeom>
            <a:solidFill>
              <a:srgbClr val="F49300">
                <a:lumMod val="60000"/>
                <a:lumOff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3" name="Freeform 21"/>
            <p:cNvSpPr>
              <a:spLocks/>
            </p:cNvSpPr>
            <p:nvPr/>
          </p:nvSpPr>
          <p:spPr bwMode="auto">
            <a:xfrm>
              <a:off x="2290257" y="2000152"/>
              <a:ext cx="2124932" cy="1992967"/>
            </a:xfrm>
            <a:custGeom>
              <a:avLst/>
              <a:gdLst>
                <a:gd name="T0" fmla="*/ 3024 w 3024"/>
                <a:gd name="T1" fmla="*/ 0 h 3009"/>
                <a:gd name="T2" fmla="*/ 3024 w 3024"/>
                <a:gd name="T3" fmla="*/ 704 h 3009"/>
                <a:gd name="T4" fmla="*/ 2860 w 3024"/>
                <a:gd name="T5" fmla="*/ 713 h 3009"/>
                <a:gd name="T6" fmla="*/ 2701 w 3024"/>
                <a:gd name="T7" fmla="*/ 736 h 3009"/>
                <a:gd name="T8" fmla="*/ 2545 w 3024"/>
                <a:gd name="T9" fmla="*/ 766 h 3009"/>
                <a:gd name="T10" fmla="*/ 2393 w 3024"/>
                <a:gd name="T11" fmla="*/ 807 h 3009"/>
                <a:gd name="T12" fmla="*/ 2244 w 3024"/>
                <a:gd name="T13" fmla="*/ 860 h 3009"/>
                <a:gd name="T14" fmla="*/ 2102 w 3024"/>
                <a:gd name="T15" fmla="*/ 920 h 3009"/>
                <a:gd name="T16" fmla="*/ 1963 w 3024"/>
                <a:gd name="T17" fmla="*/ 988 h 3009"/>
                <a:gd name="T18" fmla="*/ 1829 w 3024"/>
                <a:gd name="T19" fmla="*/ 1067 h 3009"/>
                <a:gd name="T20" fmla="*/ 1702 w 3024"/>
                <a:gd name="T21" fmla="*/ 1151 h 3009"/>
                <a:gd name="T22" fmla="*/ 1580 w 3024"/>
                <a:gd name="T23" fmla="*/ 1245 h 3009"/>
                <a:gd name="T24" fmla="*/ 1465 w 3024"/>
                <a:gd name="T25" fmla="*/ 1346 h 3009"/>
                <a:gd name="T26" fmla="*/ 1356 w 3024"/>
                <a:gd name="T27" fmla="*/ 1455 h 3009"/>
                <a:gd name="T28" fmla="*/ 1255 w 3024"/>
                <a:gd name="T29" fmla="*/ 1570 h 3009"/>
                <a:gd name="T30" fmla="*/ 1161 w 3024"/>
                <a:gd name="T31" fmla="*/ 1690 h 3009"/>
                <a:gd name="T32" fmla="*/ 1074 w 3024"/>
                <a:gd name="T33" fmla="*/ 1818 h 3009"/>
                <a:gd name="T34" fmla="*/ 995 w 3024"/>
                <a:gd name="T35" fmla="*/ 1951 h 3009"/>
                <a:gd name="T36" fmla="*/ 926 w 3024"/>
                <a:gd name="T37" fmla="*/ 2088 h 3009"/>
                <a:gd name="T38" fmla="*/ 864 w 3024"/>
                <a:gd name="T39" fmla="*/ 2233 h 3009"/>
                <a:gd name="T40" fmla="*/ 813 w 3024"/>
                <a:gd name="T41" fmla="*/ 2379 h 3009"/>
                <a:gd name="T42" fmla="*/ 770 w 3024"/>
                <a:gd name="T43" fmla="*/ 2531 h 3009"/>
                <a:gd name="T44" fmla="*/ 738 w 3024"/>
                <a:gd name="T45" fmla="*/ 2687 h 3009"/>
                <a:gd name="T46" fmla="*/ 716 w 3024"/>
                <a:gd name="T47" fmla="*/ 2847 h 3009"/>
                <a:gd name="T48" fmla="*/ 704 w 3024"/>
                <a:gd name="T49" fmla="*/ 3009 h 3009"/>
                <a:gd name="T50" fmla="*/ 0 w 3024"/>
                <a:gd name="T51" fmla="*/ 3009 h 3009"/>
                <a:gd name="T52" fmla="*/ 11 w 3024"/>
                <a:gd name="T53" fmla="*/ 2821 h 3009"/>
                <a:gd name="T54" fmla="*/ 34 w 3024"/>
                <a:gd name="T55" fmla="*/ 2635 h 3009"/>
                <a:gd name="T56" fmla="*/ 66 w 3024"/>
                <a:gd name="T57" fmla="*/ 2453 h 3009"/>
                <a:gd name="T58" fmla="*/ 109 w 3024"/>
                <a:gd name="T59" fmla="*/ 2276 h 3009"/>
                <a:gd name="T60" fmla="*/ 163 w 3024"/>
                <a:gd name="T61" fmla="*/ 2101 h 3009"/>
                <a:gd name="T62" fmla="*/ 225 w 3024"/>
                <a:gd name="T63" fmla="*/ 1932 h 3009"/>
                <a:gd name="T64" fmla="*/ 299 w 3024"/>
                <a:gd name="T65" fmla="*/ 1767 h 3009"/>
                <a:gd name="T66" fmla="*/ 379 w 3024"/>
                <a:gd name="T67" fmla="*/ 1609 h 3009"/>
                <a:gd name="T68" fmla="*/ 470 w 3024"/>
                <a:gd name="T69" fmla="*/ 1455 h 3009"/>
                <a:gd name="T70" fmla="*/ 567 w 3024"/>
                <a:gd name="T71" fmla="*/ 1307 h 3009"/>
                <a:gd name="T72" fmla="*/ 674 w 3024"/>
                <a:gd name="T73" fmla="*/ 1166 h 3009"/>
                <a:gd name="T74" fmla="*/ 789 w 3024"/>
                <a:gd name="T75" fmla="*/ 1031 h 3009"/>
                <a:gd name="T76" fmla="*/ 911 w 3024"/>
                <a:gd name="T77" fmla="*/ 901 h 3009"/>
                <a:gd name="T78" fmla="*/ 1040 w 3024"/>
                <a:gd name="T79" fmla="*/ 781 h 3009"/>
                <a:gd name="T80" fmla="*/ 1176 w 3024"/>
                <a:gd name="T81" fmla="*/ 666 h 3009"/>
                <a:gd name="T82" fmla="*/ 1318 w 3024"/>
                <a:gd name="T83" fmla="*/ 559 h 3009"/>
                <a:gd name="T84" fmla="*/ 1467 w 3024"/>
                <a:gd name="T85" fmla="*/ 462 h 3009"/>
                <a:gd name="T86" fmla="*/ 1621 w 3024"/>
                <a:gd name="T87" fmla="*/ 374 h 3009"/>
                <a:gd name="T88" fmla="*/ 1780 w 3024"/>
                <a:gd name="T89" fmla="*/ 293 h 3009"/>
                <a:gd name="T90" fmla="*/ 1946 w 3024"/>
                <a:gd name="T91" fmla="*/ 219 h 3009"/>
                <a:gd name="T92" fmla="*/ 2115 w 3024"/>
                <a:gd name="T93" fmla="*/ 158 h 3009"/>
                <a:gd name="T94" fmla="*/ 2289 w 3024"/>
                <a:gd name="T95" fmla="*/ 105 h 3009"/>
                <a:gd name="T96" fmla="*/ 2468 w 3024"/>
                <a:gd name="T97" fmla="*/ 64 h 3009"/>
                <a:gd name="T98" fmla="*/ 2648 w 3024"/>
                <a:gd name="T99" fmla="*/ 32 h 3009"/>
                <a:gd name="T100" fmla="*/ 2834 w 3024"/>
                <a:gd name="T101" fmla="*/ 11 h 3009"/>
                <a:gd name="T102" fmla="*/ 3024 w 3024"/>
                <a:gd name="T103" fmla="*/ 0 h 3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09">
                  <a:moveTo>
                    <a:pt x="3024" y="0"/>
                  </a:moveTo>
                  <a:lnTo>
                    <a:pt x="3024" y="704"/>
                  </a:lnTo>
                  <a:lnTo>
                    <a:pt x="2860" y="713"/>
                  </a:lnTo>
                  <a:lnTo>
                    <a:pt x="2701" y="736"/>
                  </a:lnTo>
                  <a:lnTo>
                    <a:pt x="2545" y="766"/>
                  </a:lnTo>
                  <a:lnTo>
                    <a:pt x="2393" y="807"/>
                  </a:lnTo>
                  <a:lnTo>
                    <a:pt x="2244" y="860"/>
                  </a:lnTo>
                  <a:lnTo>
                    <a:pt x="2102" y="920"/>
                  </a:lnTo>
                  <a:lnTo>
                    <a:pt x="1963" y="988"/>
                  </a:lnTo>
                  <a:lnTo>
                    <a:pt x="1829" y="1067"/>
                  </a:lnTo>
                  <a:lnTo>
                    <a:pt x="1702" y="1151"/>
                  </a:lnTo>
                  <a:lnTo>
                    <a:pt x="1580" y="1245"/>
                  </a:lnTo>
                  <a:lnTo>
                    <a:pt x="1465" y="1346"/>
                  </a:lnTo>
                  <a:lnTo>
                    <a:pt x="1356" y="1455"/>
                  </a:lnTo>
                  <a:lnTo>
                    <a:pt x="1255" y="1570"/>
                  </a:lnTo>
                  <a:lnTo>
                    <a:pt x="1161" y="1690"/>
                  </a:lnTo>
                  <a:lnTo>
                    <a:pt x="1074" y="1818"/>
                  </a:lnTo>
                  <a:lnTo>
                    <a:pt x="995" y="1951"/>
                  </a:lnTo>
                  <a:lnTo>
                    <a:pt x="926" y="2088"/>
                  </a:lnTo>
                  <a:lnTo>
                    <a:pt x="864" y="2233"/>
                  </a:lnTo>
                  <a:lnTo>
                    <a:pt x="813" y="2379"/>
                  </a:lnTo>
                  <a:lnTo>
                    <a:pt x="770" y="2531"/>
                  </a:lnTo>
                  <a:lnTo>
                    <a:pt x="738" y="2687"/>
                  </a:lnTo>
                  <a:lnTo>
                    <a:pt x="716" y="2847"/>
                  </a:lnTo>
                  <a:lnTo>
                    <a:pt x="704" y="3009"/>
                  </a:lnTo>
                  <a:lnTo>
                    <a:pt x="0" y="3009"/>
                  </a:lnTo>
                  <a:lnTo>
                    <a:pt x="11" y="2821"/>
                  </a:lnTo>
                  <a:lnTo>
                    <a:pt x="34" y="2635"/>
                  </a:lnTo>
                  <a:lnTo>
                    <a:pt x="66" y="2453"/>
                  </a:lnTo>
                  <a:lnTo>
                    <a:pt x="109" y="2276"/>
                  </a:lnTo>
                  <a:lnTo>
                    <a:pt x="163" y="2101"/>
                  </a:lnTo>
                  <a:lnTo>
                    <a:pt x="225" y="1932"/>
                  </a:lnTo>
                  <a:lnTo>
                    <a:pt x="299" y="1767"/>
                  </a:lnTo>
                  <a:lnTo>
                    <a:pt x="379" y="1609"/>
                  </a:lnTo>
                  <a:lnTo>
                    <a:pt x="470" y="1455"/>
                  </a:lnTo>
                  <a:lnTo>
                    <a:pt x="567" y="1307"/>
                  </a:lnTo>
                  <a:lnTo>
                    <a:pt x="674" y="1166"/>
                  </a:lnTo>
                  <a:lnTo>
                    <a:pt x="789" y="1031"/>
                  </a:lnTo>
                  <a:lnTo>
                    <a:pt x="911" y="901"/>
                  </a:lnTo>
                  <a:lnTo>
                    <a:pt x="1040" y="781"/>
                  </a:lnTo>
                  <a:lnTo>
                    <a:pt x="1176" y="666"/>
                  </a:lnTo>
                  <a:lnTo>
                    <a:pt x="1318" y="559"/>
                  </a:lnTo>
                  <a:lnTo>
                    <a:pt x="1467" y="462"/>
                  </a:lnTo>
                  <a:lnTo>
                    <a:pt x="1621" y="374"/>
                  </a:lnTo>
                  <a:lnTo>
                    <a:pt x="1780" y="293"/>
                  </a:lnTo>
                  <a:lnTo>
                    <a:pt x="1946" y="219"/>
                  </a:lnTo>
                  <a:lnTo>
                    <a:pt x="2115" y="158"/>
                  </a:lnTo>
                  <a:lnTo>
                    <a:pt x="2289" y="105"/>
                  </a:lnTo>
                  <a:lnTo>
                    <a:pt x="2468" y="64"/>
                  </a:lnTo>
                  <a:lnTo>
                    <a:pt x="2648" y="32"/>
                  </a:lnTo>
                  <a:lnTo>
                    <a:pt x="2834" y="11"/>
                  </a:lnTo>
                  <a:lnTo>
                    <a:pt x="3024" y="0"/>
                  </a:lnTo>
                  <a:close/>
                </a:path>
              </a:pathLst>
            </a:custGeom>
            <a:solidFill>
              <a:srgbClr val="F493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7" name="TextBox 1"/>
            <p:cNvSpPr txBox="1"/>
            <p:nvPr/>
          </p:nvSpPr>
          <p:spPr>
            <a:xfrm rot="18957947" flipV="1">
              <a:off x="4557937" y="3336479"/>
              <a:ext cx="606448" cy="2311279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 defTabSz="1218987"/>
              <a:endParaRPr kumimoji="0" lang="en-IN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9" name="Freeform 6"/>
            <p:cNvSpPr>
              <a:spLocks noEditPoints="1"/>
            </p:cNvSpPr>
            <p:nvPr/>
          </p:nvSpPr>
          <p:spPr bwMode="auto">
            <a:xfrm>
              <a:off x="3521750" y="3170490"/>
              <a:ext cx="1874115" cy="1768456"/>
            </a:xfrm>
            <a:custGeom>
              <a:avLst/>
              <a:gdLst>
                <a:gd name="T0" fmla="*/ 1180 w 2560"/>
                <a:gd name="T1" fmla="*/ 424 h 2562"/>
                <a:gd name="T2" fmla="*/ 990 w 2560"/>
                <a:gd name="T3" fmla="*/ 469 h 2562"/>
                <a:gd name="T4" fmla="*/ 819 w 2560"/>
                <a:gd name="T5" fmla="*/ 554 h 2562"/>
                <a:gd name="T6" fmla="*/ 671 w 2560"/>
                <a:gd name="T7" fmla="*/ 672 h 2562"/>
                <a:gd name="T8" fmla="*/ 554 w 2560"/>
                <a:gd name="T9" fmla="*/ 819 h 2562"/>
                <a:gd name="T10" fmla="*/ 470 w 2560"/>
                <a:gd name="T11" fmla="*/ 990 h 2562"/>
                <a:gd name="T12" fmla="*/ 425 w 2560"/>
                <a:gd name="T13" fmla="*/ 1179 h 2562"/>
                <a:gd name="T14" fmla="*/ 425 w 2560"/>
                <a:gd name="T15" fmla="*/ 1380 h 2562"/>
                <a:gd name="T16" fmla="*/ 470 w 2560"/>
                <a:gd name="T17" fmla="*/ 1570 h 2562"/>
                <a:gd name="T18" fmla="*/ 554 w 2560"/>
                <a:gd name="T19" fmla="*/ 1741 h 2562"/>
                <a:gd name="T20" fmla="*/ 671 w 2560"/>
                <a:gd name="T21" fmla="*/ 1889 h 2562"/>
                <a:gd name="T22" fmla="*/ 819 w 2560"/>
                <a:gd name="T23" fmla="*/ 2008 h 2562"/>
                <a:gd name="T24" fmla="*/ 990 w 2560"/>
                <a:gd name="T25" fmla="*/ 2090 h 2562"/>
                <a:gd name="T26" fmla="*/ 1180 w 2560"/>
                <a:gd name="T27" fmla="*/ 2135 h 2562"/>
                <a:gd name="T28" fmla="*/ 1381 w 2560"/>
                <a:gd name="T29" fmla="*/ 2135 h 2562"/>
                <a:gd name="T30" fmla="*/ 1570 w 2560"/>
                <a:gd name="T31" fmla="*/ 2090 h 2562"/>
                <a:gd name="T32" fmla="*/ 1741 w 2560"/>
                <a:gd name="T33" fmla="*/ 2008 h 2562"/>
                <a:gd name="T34" fmla="*/ 1890 w 2560"/>
                <a:gd name="T35" fmla="*/ 1889 h 2562"/>
                <a:gd name="T36" fmla="*/ 2006 w 2560"/>
                <a:gd name="T37" fmla="*/ 1741 h 2562"/>
                <a:gd name="T38" fmla="*/ 2091 w 2560"/>
                <a:gd name="T39" fmla="*/ 1570 h 2562"/>
                <a:gd name="T40" fmla="*/ 2136 w 2560"/>
                <a:gd name="T41" fmla="*/ 1380 h 2562"/>
                <a:gd name="T42" fmla="*/ 2136 w 2560"/>
                <a:gd name="T43" fmla="*/ 1179 h 2562"/>
                <a:gd name="T44" fmla="*/ 2091 w 2560"/>
                <a:gd name="T45" fmla="*/ 990 h 2562"/>
                <a:gd name="T46" fmla="*/ 2006 w 2560"/>
                <a:gd name="T47" fmla="*/ 819 h 2562"/>
                <a:gd name="T48" fmla="*/ 1890 w 2560"/>
                <a:gd name="T49" fmla="*/ 672 h 2562"/>
                <a:gd name="T50" fmla="*/ 1741 w 2560"/>
                <a:gd name="T51" fmla="*/ 554 h 2562"/>
                <a:gd name="T52" fmla="*/ 1570 w 2560"/>
                <a:gd name="T53" fmla="*/ 469 h 2562"/>
                <a:gd name="T54" fmla="*/ 1381 w 2560"/>
                <a:gd name="T55" fmla="*/ 424 h 2562"/>
                <a:gd name="T56" fmla="*/ 1279 w 2560"/>
                <a:gd name="T57" fmla="*/ 0 h 2562"/>
                <a:gd name="T58" fmla="*/ 1523 w 2560"/>
                <a:gd name="T59" fmla="*/ 22 h 2562"/>
                <a:gd name="T60" fmla="*/ 1751 w 2560"/>
                <a:gd name="T61" fmla="*/ 88 h 2562"/>
                <a:gd name="T62" fmla="*/ 1959 w 2560"/>
                <a:gd name="T63" fmla="*/ 195 h 2562"/>
                <a:gd name="T64" fmla="*/ 2143 w 2560"/>
                <a:gd name="T65" fmla="*/ 334 h 2562"/>
                <a:gd name="T66" fmla="*/ 2299 w 2560"/>
                <a:gd name="T67" fmla="*/ 505 h 2562"/>
                <a:gd name="T68" fmla="*/ 2423 w 2560"/>
                <a:gd name="T69" fmla="*/ 702 h 2562"/>
                <a:gd name="T70" fmla="*/ 2509 w 2560"/>
                <a:gd name="T71" fmla="*/ 920 h 2562"/>
                <a:gd name="T72" fmla="*/ 2554 w 2560"/>
                <a:gd name="T73" fmla="*/ 1157 h 2562"/>
                <a:gd name="T74" fmla="*/ 2554 w 2560"/>
                <a:gd name="T75" fmla="*/ 1403 h 2562"/>
                <a:gd name="T76" fmla="*/ 2509 w 2560"/>
                <a:gd name="T77" fmla="*/ 1640 h 2562"/>
                <a:gd name="T78" fmla="*/ 2423 w 2560"/>
                <a:gd name="T79" fmla="*/ 1857 h 2562"/>
                <a:gd name="T80" fmla="*/ 2299 w 2560"/>
                <a:gd name="T81" fmla="*/ 2055 h 2562"/>
                <a:gd name="T82" fmla="*/ 2143 w 2560"/>
                <a:gd name="T83" fmla="*/ 2226 h 2562"/>
                <a:gd name="T84" fmla="*/ 1959 w 2560"/>
                <a:gd name="T85" fmla="*/ 2366 h 2562"/>
                <a:gd name="T86" fmla="*/ 1751 w 2560"/>
                <a:gd name="T87" fmla="*/ 2472 h 2562"/>
                <a:gd name="T88" fmla="*/ 1523 w 2560"/>
                <a:gd name="T89" fmla="*/ 2537 h 2562"/>
                <a:gd name="T90" fmla="*/ 1279 w 2560"/>
                <a:gd name="T91" fmla="*/ 2562 h 2562"/>
                <a:gd name="T92" fmla="*/ 1037 w 2560"/>
                <a:gd name="T93" fmla="*/ 2537 h 2562"/>
                <a:gd name="T94" fmla="*/ 810 w 2560"/>
                <a:gd name="T95" fmla="*/ 2472 h 2562"/>
                <a:gd name="T96" fmla="*/ 601 w 2560"/>
                <a:gd name="T97" fmla="*/ 2366 h 2562"/>
                <a:gd name="T98" fmla="*/ 417 w 2560"/>
                <a:gd name="T99" fmla="*/ 2226 h 2562"/>
                <a:gd name="T100" fmla="*/ 261 w 2560"/>
                <a:gd name="T101" fmla="*/ 2055 h 2562"/>
                <a:gd name="T102" fmla="*/ 137 w 2560"/>
                <a:gd name="T103" fmla="*/ 1857 h 2562"/>
                <a:gd name="T104" fmla="*/ 51 w 2560"/>
                <a:gd name="T105" fmla="*/ 1640 h 2562"/>
                <a:gd name="T106" fmla="*/ 6 w 2560"/>
                <a:gd name="T107" fmla="*/ 1403 h 2562"/>
                <a:gd name="T108" fmla="*/ 6 w 2560"/>
                <a:gd name="T109" fmla="*/ 1157 h 2562"/>
                <a:gd name="T110" fmla="*/ 51 w 2560"/>
                <a:gd name="T111" fmla="*/ 920 h 2562"/>
                <a:gd name="T112" fmla="*/ 137 w 2560"/>
                <a:gd name="T113" fmla="*/ 702 h 2562"/>
                <a:gd name="T114" fmla="*/ 261 w 2560"/>
                <a:gd name="T115" fmla="*/ 505 h 2562"/>
                <a:gd name="T116" fmla="*/ 417 w 2560"/>
                <a:gd name="T117" fmla="*/ 334 h 2562"/>
                <a:gd name="T118" fmla="*/ 601 w 2560"/>
                <a:gd name="T119" fmla="*/ 195 h 2562"/>
                <a:gd name="T120" fmla="*/ 810 w 2560"/>
                <a:gd name="T121" fmla="*/ 88 h 2562"/>
                <a:gd name="T122" fmla="*/ 1037 w 2560"/>
                <a:gd name="T123" fmla="*/ 22 h 2562"/>
                <a:gd name="T124" fmla="*/ 1279 w 2560"/>
                <a:gd name="T125" fmla="*/ 0 h 2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60" h="2562">
                  <a:moveTo>
                    <a:pt x="1279" y="419"/>
                  </a:moveTo>
                  <a:lnTo>
                    <a:pt x="1180" y="424"/>
                  </a:lnTo>
                  <a:lnTo>
                    <a:pt x="1082" y="441"/>
                  </a:lnTo>
                  <a:lnTo>
                    <a:pt x="990" y="469"/>
                  </a:lnTo>
                  <a:lnTo>
                    <a:pt x="902" y="507"/>
                  </a:lnTo>
                  <a:lnTo>
                    <a:pt x="819" y="554"/>
                  </a:lnTo>
                  <a:lnTo>
                    <a:pt x="742" y="608"/>
                  </a:lnTo>
                  <a:lnTo>
                    <a:pt x="671" y="672"/>
                  </a:lnTo>
                  <a:lnTo>
                    <a:pt x="609" y="742"/>
                  </a:lnTo>
                  <a:lnTo>
                    <a:pt x="554" y="819"/>
                  </a:lnTo>
                  <a:lnTo>
                    <a:pt x="507" y="901"/>
                  </a:lnTo>
                  <a:lnTo>
                    <a:pt x="470" y="990"/>
                  </a:lnTo>
                  <a:lnTo>
                    <a:pt x="442" y="1084"/>
                  </a:lnTo>
                  <a:lnTo>
                    <a:pt x="425" y="1179"/>
                  </a:lnTo>
                  <a:lnTo>
                    <a:pt x="419" y="1281"/>
                  </a:lnTo>
                  <a:lnTo>
                    <a:pt x="425" y="1380"/>
                  </a:lnTo>
                  <a:lnTo>
                    <a:pt x="442" y="1478"/>
                  </a:lnTo>
                  <a:lnTo>
                    <a:pt x="470" y="1570"/>
                  </a:lnTo>
                  <a:lnTo>
                    <a:pt x="507" y="1658"/>
                  </a:lnTo>
                  <a:lnTo>
                    <a:pt x="554" y="1741"/>
                  </a:lnTo>
                  <a:lnTo>
                    <a:pt x="609" y="1818"/>
                  </a:lnTo>
                  <a:lnTo>
                    <a:pt x="671" y="1889"/>
                  </a:lnTo>
                  <a:lnTo>
                    <a:pt x="742" y="1951"/>
                  </a:lnTo>
                  <a:lnTo>
                    <a:pt x="819" y="2008"/>
                  </a:lnTo>
                  <a:lnTo>
                    <a:pt x="902" y="2053"/>
                  </a:lnTo>
                  <a:lnTo>
                    <a:pt x="990" y="2090"/>
                  </a:lnTo>
                  <a:lnTo>
                    <a:pt x="1082" y="2118"/>
                  </a:lnTo>
                  <a:lnTo>
                    <a:pt x="1180" y="2135"/>
                  </a:lnTo>
                  <a:lnTo>
                    <a:pt x="1279" y="2141"/>
                  </a:lnTo>
                  <a:lnTo>
                    <a:pt x="1381" y="2135"/>
                  </a:lnTo>
                  <a:lnTo>
                    <a:pt x="1478" y="2118"/>
                  </a:lnTo>
                  <a:lnTo>
                    <a:pt x="1570" y="2090"/>
                  </a:lnTo>
                  <a:lnTo>
                    <a:pt x="1659" y="2053"/>
                  </a:lnTo>
                  <a:lnTo>
                    <a:pt x="1741" y="2008"/>
                  </a:lnTo>
                  <a:lnTo>
                    <a:pt x="1818" y="1951"/>
                  </a:lnTo>
                  <a:lnTo>
                    <a:pt x="1890" y="1889"/>
                  </a:lnTo>
                  <a:lnTo>
                    <a:pt x="1952" y="1818"/>
                  </a:lnTo>
                  <a:lnTo>
                    <a:pt x="2006" y="1741"/>
                  </a:lnTo>
                  <a:lnTo>
                    <a:pt x="2053" y="1658"/>
                  </a:lnTo>
                  <a:lnTo>
                    <a:pt x="2091" y="1570"/>
                  </a:lnTo>
                  <a:lnTo>
                    <a:pt x="2119" y="1478"/>
                  </a:lnTo>
                  <a:lnTo>
                    <a:pt x="2136" y="1380"/>
                  </a:lnTo>
                  <a:lnTo>
                    <a:pt x="2141" y="1281"/>
                  </a:lnTo>
                  <a:lnTo>
                    <a:pt x="2136" y="1179"/>
                  </a:lnTo>
                  <a:lnTo>
                    <a:pt x="2119" y="1084"/>
                  </a:lnTo>
                  <a:lnTo>
                    <a:pt x="2091" y="990"/>
                  </a:lnTo>
                  <a:lnTo>
                    <a:pt x="2053" y="901"/>
                  </a:lnTo>
                  <a:lnTo>
                    <a:pt x="2006" y="819"/>
                  </a:lnTo>
                  <a:lnTo>
                    <a:pt x="1952" y="742"/>
                  </a:lnTo>
                  <a:lnTo>
                    <a:pt x="1890" y="672"/>
                  </a:lnTo>
                  <a:lnTo>
                    <a:pt x="1818" y="608"/>
                  </a:lnTo>
                  <a:lnTo>
                    <a:pt x="1741" y="554"/>
                  </a:lnTo>
                  <a:lnTo>
                    <a:pt x="1659" y="507"/>
                  </a:lnTo>
                  <a:lnTo>
                    <a:pt x="1570" y="469"/>
                  </a:lnTo>
                  <a:lnTo>
                    <a:pt x="1478" y="441"/>
                  </a:lnTo>
                  <a:lnTo>
                    <a:pt x="1381" y="424"/>
                  </a:lnTo>
                  <a:lnTo>
                    <a:pt x="1279" y="419"/>
                  </a:lnTo>
                  <a:close/>
                  <a:moveTo>
                    <a:pt x="1279" y="0"/>
                  </a:moveTo>
                  <a:lnTo>
                    <a:pt x="1403" y="6"/>
                  </a:lnTo>
                  <a:lnTo>
                    <a:pt x="1523" y="22"/>
                  </a:lnTo>
                  <a:lnTo>
                    <a:pt x="1640" y="51"/>
                  </a:lnTo>
                  <a:lnTo>
                    <a:pt x="1751" y="88"/>
                  </a:lnTo>
                  <a:lnTo>
                    <a:pt x="1858" y="137"/>
                  </a:lnTo>
                  <a:lnTo>
                    <a:pt x="1959" y="195"/>
                  </a:lnTo>
                  <a:lnTo>
                    <a:pt x="2055" y="261"/>
                  </a:lnTo>
                  <a:lnTo>
                    <a:pt x="2143" y="334"/>
                  </a:lnTo>
                  <a:lnTo>
                    <a:pt x="2226" y="417"/>
                  </a:lnTo>
                  <a:lnTo>
                    <a:pt x="2299" y="505"/>
                  </a:lnTo>
                  <a:lnTo>
                    <a:pt x="2367" y="601"/>
                  </a:lnTo>
                  <a:lnTo>
                    <a:pt x="2423" y="702"/>
                  </a:lnTo>
                  <a:lnTo>
                    <a:pt x="2472" y="809"/>
                  </a:lnTo>
                  <a:lnTo>
                    <a:pt x="2509" y="920"/>
                  </a:lnTo>
                  <a:lnTo>
                    <a:pt x="2538" y="1037"/>
                  </a:lnTo>
                  <a:lnTo>
                    <a:pt x="2554" y="1157"/>
                  </a:lnTo>
                  <a:lnTo>
                    <a:pt x="2560" y="1281"/>
                  </a:lnTo>
                  <a:lnTo>
                    <a:pt x="2554" y="1403"/>
                  </a:lnTo>
                  <a:lnTo>
                    <a:pt x="2538" y="1523"/>
                  </a:lnTo>
                  <a:lnTo>
                    <a:pt x="2509" y="1640"/>
                  </a:lnTo>
                  <a:lnTo>
                    <a:pt x="2472" y="1752"/>
                  </a:lnTo>
                  <a:lnTo>
                    <a:pt x="2423" y="1857"/>
                  </a:lnTo>
                  <a:lnTo>
                    <a:pt x="2367" y="1959"/>
                  </a:lnTo>
                  <a:lnTo>
                    <a:pt x="2299" y="2055"/>
                  </a:lnTo>
                  <a:lnTo>
                    <a:pt x="2226" y="2145"/>
                  </a:lnTo>
                  <a:lnTo>
                    <a:pt x="2143" y="2226"/>
                  </a:lnTo>
                  <a:lnTo>
                    <a:pt x="2055" y="2301"/>
                  </a:lnTo>
                  <a:lnTo>
                    <a:pt x="1959" y="2366"/>
                  </a:lnTo>
                  <a:lnTo>
                    <a:pt x="1858" y="2423"/>
                  </a:lnTo>
                  <a:lnTo>
                    <a:pt x="1751" y="2472"/>
                  </a:lnTo>
                  <a:lnTo>
                    <a:pt x="1640" y="2509"/>
                  </a:lnTo>
                  <a:lnTo>
                    <a:pt x="1523" y="2537"/>
                  </a:lnTo>
                  <a:lnTo>
                    <a:pt x="1403" y="2554"/>
                  </a:lnTo>
                  <a:lnTo>
                    <a:pt x="1279" y="2562"/>
                  </a:lnTo>
                  <a:lnTo>
                    <a:pt x="1157" y="2554"/>
                  </a:lnTo>
                  <a:lnTo>
                    <a:pt x="1037" y="2537"/>
                  </a:lnTo>
                  <a:lnTo>
                    <a:pt x="920" y="2509"/>
                  </a:lnTo>
                  <a:lnTo>
                    <a:pt x="810" y="2472"/>
                  </a:lnTo>
                  <a:lnTo>
                    <a:pt x="703" y="2423"/>
                  </a:lnTo>
                  <a:lnTo>
                    <a:pt x="601" y="2366"/>
                  </a:lnTo>
                  <a:lnTo>
                    <a:pt x="505" y="2301"/>
                  </a:lnTo>
                  <a:lnTo>
                    <a:pt x="417" y="2226"/>
                  </a:lnTo>
                  <a:lnTo>
                    <a:pt x="334" y="2145"/>
                  </a:lnTo>
                  <a:lnTo>
                    <a:pt x="261" y="2055"/>
                  </a:lnTo>
                  <a:lnTo>
                    <a:pt x="194" y="1959"/>
                  </a:lnTo>
                  <a:lnTo>
                    <a:pt x="137" y="1857"/>
                  </a:lnTo>
                  <a:lnTo>
                    <a:pt x="88" y="1752"/>
                  </a:lnTo>
                  <a:lnTo>
                    <a:pt x="51" y="1640"/>
                  </a:lnTo>
                  <a:lnTo>
                    <a:pt x="23" y="1523"/>
                  </a:lnTo>
                  <a:lnTo>
                    <a:pt x="6" y="1403"/>
                  </a:lnTo>
                  <a:lnTo>
                    <a:pt x="0" y="1281"/>
                  </a:lnTo>
                  <a:lnTo>
                    <a:pt x="6" y="1157"/>
                  </a:lnTo>
                  <a:lnTo>
                    <a:pt x="23" y="1037"/>
                  </a:lnTo>
                  <a:lnTo>
                    <a:pt x="51" y="920"/>
                  </a:lnTo>
                  <a:lnTo>
                    <a:pt x="88" y="809"/>
                  </a:lnTo>
                  <a:lnTo>
                    <a:pt x="137" y="702"/>
                  </a:lnTo>
                  <a:lnTo>
                    <a:pt x="194" y="601"/>
                  </a:lnTo>
                  <a:lnTo>
                    <a:pt x="261" y="505"/>
                  </a:lnTo>
                  <a:lnTo>
                    <a:pt x="334" y="417"/>
                  </a:lnTo>
                  <a:lnTo>
                    <a:pt x="417" y="334"/>
                  </a:lnTo>
                  <a:lnTo>
                    <a:pt x="505" y="261"/>
                  </a:lnTo>
                  <a:lnTo>
                    <a:pt x="601" y="195"/>
                  </a:lnTo>
                  <a:lnTo>
                    <a:pt x="703" y="137"/>
                  </a:lnTo>
                  <a:lnTo>
                    <a:pt x="810" y="88"/>
                  </a:lnTo>
                  <a:lnTo>
                    <a:pt x="920" y="51"/>
                  </a:lnTo>
                  <a:lnTo>
                    <a:pt x="1037" y="22"/>
                  </a:lnTo>
                  <a:lnTo>
                    <a:pt x="1157" y="6"/>
                  </a:lnTo>
                  <a:lnTo>
                    <a:pt x="1279" y="0"/>
                  </a:lnTo>
                  <a:close/>
                </a:path>
              </a:pathLst>
            </a:custGeom>
            <a:solidFill>
              <a:srgbClr val="4E6E9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1" name="Freeform 7"/>
            <p:cNvSpPr>
              <a:spLocks/>
            </p:cNvSpPr>
            <p:nvPr/>
          </p:nvSpPr>
          <p:spPr bwMode="auto">
            <a:xfrm>
              <a:off x="3850671" y="3472737"/>
              <a:ext cx="1214569" cy="1145198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solidFill>
              <a:srgbClr val="BE0F1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1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Freeform 25"/>
            <p:cNvSpPr>
              <a:spLocks/>
            </p:cNvSpPr>
            <p:nvPr/>
          </p:nvSpPr>
          <p:spPr bwMode="auto">
            <a:xfrm>
              <a:off x="3859405" y="3458812"/>
              <a:ext cx="1151484" cy="1085714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alpha val="43000"/>
                  </a:sysClr>
                </a:gs>
                <a:gs pos="43000">
                  <a:srgbClr val="F49300">
                    <a:tint val="23500"/>
                    <a:satMod val="160000"/>
                    <a:alpha val="0"/>
                  </a:srgbClr>
                </a:gs>
              </a:gsLst>
              <a:lin ang="54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8" name="5 Rectángulo"/>
          <p:cNvSpPr/>
          <p:nvPr/>
        </p:nvSpPr>
        <p:spPr>
          <a:xfrm>
            <a:off x="1452724" y="291650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Control interno 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1.a. evaluación 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3" name="Rectángulo 52"/>
          <p:cNvSpPr/>
          <p:nvPr/>
        </p:nvSpPr>
        <p:spPr>
          <a:xfrm>
            <a:off x="572543" y="1199311"/>
            <a:ext cx="82916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600" b="1" dirty="0">
                <a:latin typeface="Century Gothic" panose="020B0502020202020204" pitchFamily="34" charset="0"/>
              </a:rPr>
              <a:t>AVANCES DEL EJERCICIO PTCI 2023</a:t>
            </a:r>
          </a:p>
          <a:p>
            <a:r>
              <a:rPr lang="es-ES" sz="1600" dirty="0"/>
              <a:t>En seguimiento al Programa de Trabajo de Control Interno 2023, se presenta el informe de avances del PTCI del 1er trimestre 2023:</a:t>
            </a:r>
            <a:endParaRPr lang="es-ES" sz="16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54" name="Tabla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521206"/>
              </p:ext>
            </p:extLst>
          </p:nvPr>
        </p:nvGraphicFramePr>
        <p:xfrm>
          <a:off x="432708" y="2210894"/>
          <a:ext cx="8300961" cy="36673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368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5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35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673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366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4074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27998">
                <a:tc>
                  <a:txBody>
                    <a:bodyPr/>
                    <a:lstStyle/>
                    <a:p>
                      <a:pPr algn="ctr"/>
                      <a:r>
                        <a:rPr lang="es-MX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Componente</a:t>
                      </a:r>
                      <a:endParaRPr lang="es-ES" sz="1100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Principio</a:t>
                      </a:r>
                      <a:endParaRPr lang="es-ES" sz="1100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Punto</a:t>
                      </a:r>
                      <a:r>
                        <a:rPr lang="es-MX" sz="11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de interés</a:t>
                      </a:r>
                      <a:endParaRPr lang="es-ES" sz="1100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Actividad</a:t>
                      </a:r>
                      <a:r>
                        <a:rPr lang="es-ES" sz="11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de Control </a:t>
                      </a:r>
                      <a:endParaRPr lang="es-ES" sz="1100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UA Responsable</a:t>
                      </a:r>
                      <a:endParaRPr lang="es-ES" sz="11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Avance 3er.</a:t>
                      </a:r>
                      <a:r>
                        <a:rPr lang="es-ES" sz="11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s-ES" sz="1100" baseline="0" dirty="0" err="1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Trim</a:t>
                      </a:r>
                      <a:r>
                        <a:rPr lang="es-ES" sz="11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2021</a:t>
                      </a:r>
                      <a:endParaRPr lang="es-ES" sz="11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7091">
                <a:tc>
                  <a:txBody>
                    <a:bodyPr/>
                    <a:lstStyle/>
                    <a:p>
                      <a:pPr marL="180975" indent="0" algn="l" fontAlgn="ctr"/>
                      <a:r>
                        <a:rPr lang="es-ES" sz="1100" b="1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Ambiente de</a:t>
                      </a:r>
                      <a:r>
                        <a:rPr lang="es-ES" sz="1100" b="1" kern="1200" baseline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control </a:t>
                      </a:r>
                      <a:endParaRPr lang="es-ES" sz="1100" b="1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s-ES" sz="1100" b="0" i="0" u="none" strike="noStrike" kern="1200" baseline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P01. Mostrar Actitud de Respaldo y</a:t>
                      </a:r>
                    </a:p>
                    <a:p>
                      <a:r>
                        <a:rPr lang="es-ES" sz="1100" b="0" i="0" u="none" strike="noStrike" kern="1200" baseline="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Compromiso</a:t>
                      </a:r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P01.PI02</a:t>
                      </a:r>
                    </a:p>
                    <a:p>
                      <a:pPr algn="ctr"/>
                      <a:r>
                        <a:rPr lang="es-ES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P01.PI05</a:t>
                      </a:r>
                      <a:endParaRPr lang="es-ES" sz="8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Actividades del Comité de Integridad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kern="1200" dirty="0">
                          <a:solidFill>
                            <a:schemeClr val="dk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DGA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660">
                <a:tc>
                  <a:txBody>
                    <a:bodyPr/>
                    <a:lstStyle/>
                    <a:p>
                      <a:pPr marL="180975" indent="0" algn="l" fontAlgn="ctr"/>
                      <a:endParaRPr lang="es-ES" sz="1100" b="1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just" defTabSz="914400" rtl="0" eaLnBrk="1" latinLnBrk="0" hangingPunct="1">
                        <a:buFont typeface="Arial" panose="020B0604020202020204" pitchFamily="34" charset="0"/>
                        <a:buNone/>
                      </a:pPr>
                      <a:endParaRPr lang="es-ES" sz="1100" kern="1200" baseline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9036">
                <a:tc>
                  <a:txBody>
                    <a:bodyPr/>
                    <a:lstStyle/>
                    <a:p>
                      <a:pPr marL="85725" indent="0" algn="l" fontAlgn="ctr"/>
                      <a:endParaRPr lang="es-ES" sz="1100" b="1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 defTabSz="914400" rtl="0" eaLnBrk="1" latinLnBrk="0" hangingPunct="1"/>
                      <a:endParaRPr lang="es-ES" sz="1100" kern="1200" baseline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707">
                <a:tc>
                  <a:txBody>
                    <a:bodyPr/>
                    <a:lstStyle/>
                    <a:p>
                      <a:pPr marL="85725" indent="0" algn="l" fontAlgn="ctr"/>
                      <a:endParaRPr lang="es-ES" sz="1100" b="1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 defTabSz="914400" rtl="0" eaLnBrk="1" latinLnBrk="0" hangingPunct="1"/>
                      <a:endParaRPr lang="es-ES" sz="1100" kern="1200" baseline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85725" indent="0" algn="l" fontAlgn="ctr"/>
                      <a:endParaRPr lang="es-ES" sz="1100" b="1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 defTabSz="914400" rtl="0" eaLnBrk="1" latinLnBrk="0" hangingPunct="1"/>
                      <a:endParaRPr lang="es-ES" sz="1100" kern="1200" baseline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31096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500793" y="291650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4" name="Grupo 3"/>
          <p:cNvGrpSpPr/>
          <p:nvPr/>
        </p:nvGrpSpPr>
        <p:grpSpPr>
          <a:xfrm>
            <a:off x="564843" y="359229"/>
            <a:ext cx="749607" cy="537567"/>
            <a:chOff x="2067071" y="2000152"/>
            <a:chExt cx="4574238" cy="4114952"/>
          </a:xfrm>
        </p:grpSpPr>
        <p:sp>
          <p:nvSpPr>
            <p:cNvPr id="55" name="Google Shape;108;p15"/>
            <p:cNvSpPr/>
            <p:nvPr/>
          </p:nvSpPr>
          <p:spPr>
            <a:xfrm>
              <a:off x="2157200" y="2322682"/>
              <a:ext cx="466631" cy="1519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Google Shape;108;p15"/>
            <p:cNvSpPr/>
            <p:nvPr/>
          </p:nvSpPr>
          <p:spPr>
            <a:xfrm>
              <a:off x="2157200" y="2756032"/>
              <a:ext cx="428140" cy="1340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Google Shape;108;p15"/>
            <p:cNvSpPr/>
            <p:nvPr/>
          </p:nvSpPr>
          <p:spPr>
            <a:xfrm>
              <a:off x="2103188" y="3124163"/>
              <a:ext cx="574653" cy="1821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Google Shape;108;p15"/>
            <p:cNvSpPr/>
            <p:nvPr/>
          </p:nvSpPr>
          <p:spPr>
            <a:xfrm>
              <a:off x="2091660" y="3798753"/>
              <a:ext cx="597710" cy="1664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sp>
          <p:nvSpPr>
            <p:cNvPr id="60" name="Google Shape;108;p15"/>
            <p:cNvSpPr/>
            <p:nvPr/>
          </p:nvSpPr>
          <p:spPr>
            <a:xfrm>
              <a:off x="2171707" y="4045529"/>
              <a:ext cx="437615" cy="1409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Google Shape;108;p15"/>
            <p:cNvSpPr/>
            <p:nvPr/>
          </p:nvSpPr>
          <p:spPr>
            <a:xfrm>
              <a:off x="2067071" y="4484767"/>
              <a:ext cx="646887" cy="137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Google Shape;108;p15"/>
            <p:cNvSpPr/>
            <p:nvPr/>
          </p:nvSpPr>
          <p:spPr>
            <a:xfrm>
              <a:off x="2114060" y="4705140"/>
              <a:ext cx="575310" cy="1855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4" name="Grupo 63"/>
            <p:cNvGrpSpPr/>
            <p:nvPr/>
          </p:nvGrpSpPr>
          <p:grpSpPr>
            <a:xfrm>
              <a:off x="2290257" y="2012560"/>
              <a:ext cx="4351052" cy="4102544"/>
              <a:chOff x="3548568" y="1186865"/>
              <a:chExt cx="5094865" cy="5094866"/>
            </a:xfrm>
            <a:solidFill>
              <a:schemeClr val="bg2">
                <a:lumMod val="75000"/>
              </a:schemeClr>
            </a:solidFill>
          </p:grpSpPr>
          <p:sp>
            <p:nvSpPr>
              <p:cNvPr id="65" name="Freeform 6"/>
              <p:cNvSpPr>
                <a:spLocks noEditPoints="1"/>
              </p:cNvSpPr>
              <p:nvPr/>
            </p:nvSpPr>
            <p:spPr bwMode="auto">
              <a:xfrm>
                <a:off x="4998754" y="2637017"/>
                <a:ext cx="2194495" cy="2196210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Freeform 8"/>
              <p:cNvSpPr>
                <a:spLocks/>
              </p:cNvSpPr>
              <p:nvPr/>
            </p:nvSpPr>
            <p:spPr bwMode="auto">
              <a:xfrm>
                <a:off x="4407585" y="3783667"/>
                <a:ext cx="1629172" cy="1639046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Freeform 9"/>
              <p:cNvSpPr>
                <a:spLocks/>
              </p:cNvSpPr>
              <p:nvPr/>
            </p:nvSpPr>
            <p:spPr bwMode="auto">
              <a:xfrm>
                <a:off x="4407585" y="2045883"/>
                <a:ext cx="1629172" cy="1616007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Freeform 10"/>
              <p:cNvSpPr>
                <a:spLocks/>
              </p:cNvSpPr>
              <p:nvPr/>
            </p:nvSpPr>
            <p:spPr bwMode="auto">
              <a:xfrm>
                <a:off x="6155244" y="2045883"/>
                <a:ext cx="1629172" cy="1616007"/>
              </a:xfrm>
              <a:custGeom>
                <a:avLst/>
                <a:gdLst>
                  <a:gd name="T0" fmla="*/ 0 w 1980"/>
                  <a:gd name="T1" fmla="*/ 0 h 1965"/>
                  <a:gd name="T2" fmla="*/ 153 w 1980"/>
                  <a:gd name="T3" fmla="*/ 11 h 1965"/>
                  <a:gd name="T4" fmla="*/ 301 w 1980"/>
                  <a:gd name="T5" fmla="*/ 32 h 1965"/>
                  <a:gd name="T6" fmla="*/ 446 w 1980"/>
                  <a:gd name="T7" fmla="*/ 64 h 1965"/>
                  <a:gd name="T8" fmla="*/ 586 w 1980"/>
                  <a:gd name="T9" fmla="*/ 107 h 1965"/>
                  <a:gd name="T10" fmla="*/ 722 w 1980"/>
                  <a:gd name="T11" fmla="*/ 158 h 1965"/>
                  <a:gd name="T12" fmla="*/ 853 w 1980"/>
                  <a:gd name="T13" fmla="*/ 220 h 1965"/>
                  <a:gd name="T14" fmla="*/ 979 w 1980"/>
                  <a:gd name="T15" fmla="*/ 289 h 1965"/>
                  <a:gd name="T16" fmla="*/ 1099 w 1980"/>
                  <a:gd name="T17" fmla="*/ 366 h 1965"/>
                  <a:gd name="T18" fmla="*/ 1214 w 1980"/>
                  <a:gd name="T19" fmla="*/ 453 h 1965"/>
                  <a:gd name="T20" fmla="*/ 1323 w 1980"/>
                  <a:gd name="T21" fmla="*/ 547 h 1965"/>
                  <a:gd name="T22" fmla="*/ 1424 w 1980"/>
                  <a:gd name="T23" fmla="*/ 648 h 1965"/>
                  <a:gd name="T24" fmla="*/ 1518 w 1980"/>
                  <a:gd name="T25" fmla="*/ 755 h 1965"/>
                  <a:gd name="T26" fmla="*/ 1606 w 1980"/>
                  <a:gd name="T27" fmla="*/ 870 h 1965"/>
                  <a:gd name="T28" fmla="*/ 1683 w 1980"/>
                  <a:gd name="T29" fmla="*/ 990 h 1965"/>
                  <a:gd name="T30" fmla="*/ 1755 w 1980"/>
                  <a:gd name="T31" fmla="*/ 1116 h 1965"/>
                  <a:gd name="T32" fmla="*/ 1817 w 1980"/>
                  <a:gd name="T33" fmla="*/ 1245 h 1965"/>
                  <a:gd name="T34" fmla="*/ 1869 w 1980"/>
                  <a:gd name="T35" fmla="*/ 1382 h 1965"/>
                  <a:gd name="T36" fmla="*/ 1912 w 1980"/>
                  <a:gd name="T37" fmla="*/ 1521 h 1965"/>
                  <a:gd name="T38" fmla="*/ 1944 w 1980"/>
                  <a:gd name="T39" fmla="*/ 1666 h 1965"/>
                  <a:gd name="T40" fmla="*/ 1967 w 1980"/>
                  <a:gd name="T41" fmla="*/ 1814 h 1965"/>
                  <a:gd name="T42" fmla="*/ 1980 w 1980"/>
                  <a:gd name="T43" fmla="*/ 1965 h 1965"/>
                  <a:gd name="T44" fmla="*/ 1683 w 1980"/>
                  <a:gd name="T45" fmla="*/ 1965 h 1965"/>
                  <a:gd name="T46" fmla="*/ 1670 w 1980"/>
                  <a:gd name="T47" fmla="*/ 1824 h 1965"/>
                  <a:gd name="T48" fmla="*/ 1648 w 1980"/>
                  <a:gd name="T49" fmla="*/ 1685 h 1965"/>
                  <a:gd name="T50" fmla="*/ 1612 w 1980"/>
                  <a:gd name="T51" fmla="*/ 1551 h 1965"/>
                  <a:gd name="T52" fmla="*/ 1569 w 1980"/>
                  <a:gd name="T53" fmla="*/ 1422 h 1965"/>
                  <a:gd name="T54" fmla="*/ 1514 w 1980"/>
                  <a:gd name="T55" fmla="*/ 1296 h 1965"/>
                  <a:gd name="T56" fmla="*/ 1452 w 1980"/>
                  <a:gd name="T57" fmla="*/ 1178 h 1965"/>
                  <a:gd name="T58" fmla="*/ 1379 w 1980"/>
                  <a:gd name="T59" fmla="*/ 1063 h 1965"/>
                  <a:gd name="T60" fmla="*/ 1300 w 1980"/>
                  <a:gd name="T61" fmla="*/ 954 h 1965"/>
                  <a:gd name="T62" fmla="*/ 1212 w 1980"/>
                  <a:gd name="T63" fmla="*/ 853 h 1965"/>
                  <a:gd name="T64" fmla="*/ 1116 w 1980"/>
                  <a:gd name="T65" fmla="*/ 759 h 1965"/>
                  <a:gd name="T66" fmla="*/ 1015 w 1980"/>
                  <a:gd name="T67" fmla="*/ 672 h 1965"/>
                  <a:gd name="T68" fmla="*/ 906 w 1980"/>
                  <a:gd name="T69" fmla="*/ 593 h 1965"/>
                  <a:gd name="T70" fmla="*/ 791 w 1980"/>
                  <a:gd name="T71" fmla="*/ 522 h 1965"/>
                  <a:gd name="T72" fmla="*/ 671 w 1980"/>
                  <a:gd name="T73" fmla="*/ 460 h 1965"/>
                  <a:gd name="T74" fmla="*/ 545 w 1980"/>
                  <a:gd name="T75" fmla="*/ 408 h 1965"/>
                  <a:gd name="T76" fmla="*/ 416 w 1980"/>
                  <a:gd name="T77" fmla="*/ 364 h 1965"/>
                  <a:gd name="T78" fmla="*/ 280 w 1980"/>
                  <a:gd name="T79" fmla="*/ 331 h 1965"/>
                  <a:gd name="T80" fmla="*/ 143 w 1980"/>
                  <a:gd name="T81" fmla="*/ 308 h 1965"/>
                  <a:gd name="T82" fmla="*/ 0 w 1980"/>
                  <a:gd name="T83" fmla="*/ 297 h 1965"/>
                  <a:gd name="T84" fmla="*/ 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0" y="0"/>
                    </a:moveTo>
                    <a:lnTo>
                      <a:pt x="153" y="11"/>
                    </a:lnTo>
                    <a:lnTo>
                      <a:pt x="301" y="32"/>
                    </a:lnTo>
                    <a:lnTo>
                      <a:pt x="446" y="64"/>
                    </a:lnTo>
                    <a:lnTo>
                      <a:pt x="586" y="107"/>
                    </a:lnTo>
                    <a:lnTo>
                      <a:pt x="722" y="158"/>
                    </a:lnTo>
                    <a:lnTo>
                      <a:pt x="853" y="220"/>
                    </a:lnTo>
                    <a:lnTo>
                      <a:pt x="979" y="289"/>
                    </a:lnTo>
                    <a:lnTo>
                      <a:pt x="1099" y="366"/>
                    </a:lnTo>
                    <a:lnTo>
                      <a:pt x="1214" y="453"/>
                    </a:lnTo>
                    <a:lnTo>
                      <a:pt x="1323" y="547"/>
                    </a:lnTo>
                    <a:lnTo>
                      <a:pt x="1424" y="648"/>
                    </a:lnTo>
                    <a:lnTo>
                      <a:pt x="1518" y="755"/>
                    </a:lnTo>
                    <a:lnTo>
                      <a:pt x="1606" y="870"/>
                    </a:lnTo>
                    <a:lnTo>
                      <a:pt x="1683" y="990"/>
                    </a:lnTo>
                    <a:lnTo>
                      <a:pt x="1755" y="1116"/>
                    </a:lnTo>
                    <a:lnTo>
                      <a:pt x="1817" y="1245"/>
                    </a:lnTo>
                    <a:lnTo>
                      <a:pt x="1869" y="1382"/>
                    </a:lnTo>
                    <a:lnTo>
                      <a:pt x="1912" y="1521"/>
                    </a:lnTo>
                    <a:lnTo>
                      <a:pt x="1944" y="1666"/>
                    </a:lnTo>
                    <a:lnTo>
                      <a:pt x="1967" y="1814"/>
                    </a:lnTo>
                    <a:lnTo>
                      <a:pt x="1980" y="1965"/>
                    </a:lnTo>
                    <a:lnTo>
                      <a:pt x="1683" y="1965"/>
                    </a:lnTo>
                    <a:lnTo>
                      <a:pt x="1670" y="1824"/>
                    </a:lnTo>
                    <a:lnTo>
                      <a:pt x="1648" y="1685"/>
                    </a:lnTo>
                    <a:lnTo>
                      <a:pt x="1612" y="1551"/>
                    </a:lnTo>
                    <a:lnTo>
                      <a:pt x="1569" y="1422"/>
                    </a:lnTo>
                    <a:lnTo>
                      <a:pt x="1514" y="1296"/>
                    </a:lnTo>
                    <a:lnTo>
                      <a:pt x="1452" y="1178"/>
                    </a:lnTo>
                    <a:lnTo>
                      <a:pt x="1379" y="1063"/>
                    </a:lnTo>
                    <a:lnTo>
                      <a:pt x="1300" y="954"/>
                    </a:lnTo>
                    <a:lnTo>
                      <a:pt x="1212" y="853"/>
                    </a:lnTo>
                    <a:lnTo>
                      <a:pt x="1116" y="759"/>
                    </a:lnTo>
                    <a:lnTo>
                      <a:pt x="1015" y="672"/>
                    </a:lnTo>
                    <a:lnTo>
                      <a:pt x="906" y="593"/>
                    </a:lnTo>
                    <a:lnTo>
                      <a:pt x="791" y="522"/>
                    </a:lnTo>
                    <a:lnTo>
                      <a:pt x="671" y="460"/>
                    </a:lnTo>
                    <a:lnTo>
                      <a:pt x="545" y="408"/>
                    </a:lnTo>
                    <a:lnTo>
                      <a:pt x="416" y="364"/>
                    </a:lnTo>
                    <a:lnTo>
                      <a:pt x="280" y="331"/>
                    </a:lnTo>
                    <a:lnTo>
                      <a:pt x="143" y="308"/>
                    </a:lnTo>
                    <a:lnTo>
                      <a:pt x="0" y="29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6155244" y="3783667"/>
                <a:ext cx="1629172" cy="1639046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4672533" y="2310830"/>
                <a:ext cx="1364226" cy="1351062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1" name="Freeform 13"/>
              <p:cNvSpPr>
                <a:spLocks/>
              </p:cNvSpPr>
              <p:nvPr/>
            </p:nvSpPr>
            <p:spPr bwMode="auto">
              <a:xfrm>
                <a:off x="4672533" y="3783666"/>
                <a:ext cx="1364226" cy="1374100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Freeform 14"/>
              <p:cNvSpPr>
                <a:spLocks/>
              </p:cNvSpPr>
              <p:nvPr/>
            </p:nvSpPr>
            <p:spPr bwMode="auto">
              <a:xfrm>
                <a:off x="6155244" y="2310830"/>
                <a:ext cx="1364226" cy="1351062"/>
              </a:xfrm>
              <a:custGeom>
                <a:avLst/>
                <a:gdLst>
                  <a:gd name="T0" fmla="*/ 0 w 1659"/>
                  <a:gd name="T1" fmla="*/ 0 h 1644"/>
                  <a:gd name="T2" fmla="*/ 139 w 1659"/>
                  <a:gd name="T3" fmla="*/ 11 h 1644"/>
                  <a:gd name="T4" fmla="*/ 277 w 1659"/>
                  <a:gd name="T5" fmla="*/ 34 h 1644"/>
                  <a:gd name="T6" fmla="*/ 408 w 1659"/>
                  <a:gd name="T7" fmla="*/ 68 h 1644"/>
                  <a:gd name="T8" fmla="*/ 538 w 1659"/>
                  <a:gd name="T9" fmla="*/ 109 h 1644"/>
                  <a:gd name="T10" fmla="*/ 660 w 1659"/>
                  <a:gd name="T11" fmla="*/ 162 h 1644"/>
                  <a:gd name="T12" fmla="*/ 780 w 1659"/>
                  <a:gd name="T13" fmla="*/ 224 h 1644"/>
                  <a:gd name="T14" fmla="*/ 893 w 1659"/>
                  <a:gd name="T15" fmla="*/ 293 h 1644"/>
                  <a:gd name="T16" fmla="*/ 1000 w 1659"/>
                  <a:gd name="T17" fmla="*/ 370 h 1644"/>
                  <a:gd name="T18" fmla="*/ 1099 w 1659"/>
                  <a:gd name="T19" fmla="*/ 457 h 1644"/>
                  <a:gd name="T20" fmla="*/ 1193 w 1659"/>
                  <a:gd name="T21" fmla="*/ 549 h 1644"/>
                  <a:gd name="T22" fmla="*/ 1279 w 1659"/>
                  <a:gd name="T23" fmla="*/ 650 h 1644"/>
                  <a:gd name="T24" fmla="*/ 1358 w 1659"/>
                  <a:gd name="T25" fmla="*/ 755 h 1644"/>
                  <a:gd name="T26" fmla="*/ 1430 w 1659"/>
                  <a:gd name="T27" fmla="*/ 868 h 1644"/>
                  <a:gd name="T28" fmla="*/ 1492 w 1659"/>
                  <a:gd name="T29" fmla="*/ 986 h 1644"/>
                  <a:gd name="T30" fmla="*/ 1544 w 1659"/>
                  <a:gd name="T31" fmla="*/ 1108 h 1644"/>
                  <a:gd name="T32" fmla="*/ 1587 w 1659"/>
                  <a:gd name="T33" fmla="*/ 1236 h 1644"/>
                  <a:gd name="T34" fmla="*/ 1621 w 1659"/>
                  <a:gd name="T35" fmla="*/ 1369 h 1644"/>
                  <a:gd name="T36" fmla="*/ 1646 w 1659"/>
                  <a:gd name="T37" fmla="*/ 1505 h 1644"/>
                  <a:gd name="T38" fmla="*/ 1659 w 1659"/>
                  <a:gd name="T39" fmla="*/ 1644 h 1644"/>
                  <a:gd name="T40" fmla="*/ 1381 w 1659"/>
                  <a:gd name="T41" fmla="*/ 1644 h 1644"/>
                  <a:gd name="T42" fmla="*/ 1368 w 1659"/>
                  <a:gd name="T43" fmla="*/ 1514 h 1644"/>
                  <a:gd name="T44" fmla="*/ 1343 w 1659"/>
                  <a:gd name="T45" fmla="*/ 1390 h 1644"/>
                  <a:gd name="T46" fmla="*/ 1308 w 1659"/>
                  <a:gd name="T47" fmla="*/ 1268 h 1644"/>
                  <a:gd name="T48" fmla="*/ 1263 w 1659"/>
                  <a:gd name="T49" fmla="*/ 1151 h 1644"/>
                  <a:gd name="T50" fmla="*/ 1208 w 1659"/>
                  <a:gd name="T51" fmla="*/ 1041 h 1644"/>
                  <a:gd name="T52" fmla="*/ 1146 w 1659"/>
                  <a:gd name="T53" fmla="*/ 935 h 1644"/>
                  <a:gd name="T54" fmla="*/ 1075 w 1659"/>
                  <a:gd name="T55" fmla="*/ 834 h 1644"/>
                  <a:gd name="T56" fmla="*/ 994 w 1659"/>
                  <a:gd name="T57" fmla="*/ 742 h 1644"/>
                  <a:gd name="T58" fmla="*/ 908 w 1659"/>
                  <a:gd name="T59" fmla="*/ 656 h 1644"/>
                  <a:gd name="T60" fmla="*/ 814 w 1659"/>
                  <a:gd name="T61" fmla="*/ 577 h 1644"/>
                  <a:gd name="T62" fmla="*/ 712 w 1659"/>
                  <a:gd name="T63" fmla="*/ 505 h 1644"/>
                  <a:gd name="T64" fmla="*/ 607 w 1659"/>
                  <a:gd name="T65" fmla="*/ 443 h 1644"/>
                  <a:gd name="T66" fmla="*/ 494 w 1659"/>
                  <a:gd name="T67" fmla="*/ 391 h 1644"/>
                  <a:gd name="T68" fmla="*/ 378 w 1659"/>
                  <a:gd name="T69" fmla="*/ 348 h 1644"/>
                  <a:gd name="T70" fmla="*/ 256 w 1659"/>
                  <a:gd name="T71" fmla="*/ 314 h 1644"/>
                  <a:gd name="T72" fmla="*/ 130 w 1659"/>
                  <a:gd name="T73" fmla="*/ 289 h 1644"/>
                  <a:gd name="T74" fmla="*/ 0 w 1659"/>
                  <a:gd name="T75" fmla="*/ 278 h 1644"/>
                  <a:gd name="T76" fmla="*/ 0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0" y="0"/>
                    </a:moveTo>
                    <a:lnTo>
                      <a:pt x="139" y="11"/>
                    </a:lnTo>
                    <a:lnTo>
                      <a:pt x="277" y="34"/>
                    </a:lnTo>
                    <a:lnTo>
                      <a:pt x="408" y="68"/>
                    </a:lnTo>
                    <a:lnTo>
                      <a:pt x="538" y="109"/>
                    </a:lnTo>
                    <a:lnTo>
                      <a:pt x="660" y="162"/>
                    </a:lnTo>
                    <a:lnTo>
                      <a:pt x="780" y="224"/>
                    </a:lnTo>
                    <a:lnTo>
                      <a:pt x="893" y="293"/>
                    </a:lnTo>
                    <a:lnTo>
                      <a:pt x="1000" y="370"/>
                    </a:lnTo>
                    <a:lnTo>
                      <a:pt x="1099" y="457"/>
                    </a:lnTo>
                    <a:lnTo>
                      <a:pt x="1193" y="549"/>
                    </a:lnTo>
                    <a:lnTo>
                      <a:pt x="1279" y="650"/>
                    </a:lnTo>
                    <a:lnTo>
                      <a:pt x="1358" y="755"/>
                    </a:lnTo>
                    <a:lnTo>
                      <a:pt x="1430" y="868"/>
                    </a:lnTo>
                    <a:lnTo>
                      <a:pt x="1492" y="986"/>
                    </a:lnTo>
                    <a:lnTo>
                      <a:pt x="1544" y="1108"/>
                    </a:lnTo>
                    <a:lnTo>
                      <a:pt x="1587" y="1236"/>
                    </a:lnTo>
                    <a:lnTo>
                      <a:pt x="1621" y="1369"/>
                    </a:lnTo>
                    <a:lnTo>
                      <a:pt x="1646" y="1505"/>
                    </a:lnTo>
                    <a:lnTo>
                      <a:pt x="1659" y="1644"/>
                    </a:lnTo>
                    <a:lnTo>
                      <a:pt x="1381" y="1644"/>
                    </a:lnTo>
                    <a:lnTo>
                      <a:pt x="1368" y="1514"/>
                    </a:lnTo>
                    <a:lnTo>
                      <a:pt x="1343" y="1390"/>
                    </a:lnTo>
                    <a:lnTo>
                      <a:pt x="1308" y="1268"/>
                    </a:lnTo>
                    <a:lnTo>
                      <a:pt x="1263" y="1151"/>
                    </a:lnTo>
                    <a:lnTo>
                      <a:pt x="1208" y="1041"/>
                    </a:lnTo>
                    <a:lnTo>
                      <a:pt x="1146" y="935"/>
                    </a:lnTo>
                    <a:lnTo>
                      <a:pt x="1075" y="834"/>
                    </a:lnTo>
                    <a:lnTo>
                      <a:pt x="994" y="742"/>
                    </a:lnTo>
                    <a:lnTo>
                      <a:pt x="908" y="656"/>
                    </a:lnTo>
                    <a:lnTo>
                      <a:pt x="814" y="577"/>
                    </a:lnTo>
                    <a:lnTo>
                      <a:pt x="712" y="505"/>
                    </a:lnTo>
                    <a:lnTo>
                      <a:pt x="607" y="443"/>
                    </a:lnTo>
                    <a:lnTo>
                      <a:pt x="494" y="391"/>
                    </a:lnTo>
                    <a:lnTo>
                      <a:pt x="378" y="348"/>
                    </a:lnTo>
                    <a:lnTo>
                      <a:pt x="256" y="314"/>
                    </a:lnTo>
                    <a:lnTo>
                      <a:pt x="130" y="289"/>
                    </a:lnTo>
                    <a:lnTo>
                      <a:pt x="0" y="27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Freeform 15"/>
              <p:cNvSpPr>
                <a:spLocks/>
              </p:cNvSpPr>
              <p:nvPr/>
            </p:nvSpPr>
            <p:spPr bwMode="auto">
              <a:xfrm>
                <a:off x="6155244" y="3783666"/>
                <a:ext cx="1364226" cy="1374100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4" name="Freeform 16"/>
              <p:cNvSpPr>
                <a:spLocks/>
              </p:cNvSpPr>
              <p:nvPr/>
            </p:nvSpPr>
            <p:spPr bwMode="auto">
              <a:xfrm>
                <a:off x="4147577" y="3783667"/>
                <a:ext cx="1889182" cy="1899056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5" name="Freeform 17"/>
              <p:cNvSpPr>
                <a:spLocks/>
              </p:cNvSpPr>
              <p:nvPr/>
            </p:nvSpPr>
            <p:spPr bwMode="auto">
              <a:xfrm>
                <a:off x="4147577" y="1785874"/>
                <a:ext cx="1889182" cy="187601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6" name="Freeform 18"/>
              <p:cNvSpPr>
                <a:spLocks/>
              </p:cNvSpPr>
              <p:nvPr/>
            </p:nvSpPr>
            <p:spPr bwMode="auto">
              <a:xfrm>
                <a:off x="6155244" y="1785874"/>
                <a:ext cx="1887537" cy="1876017"/>
              </a:xfrm>
              <a:custGeom>
                <a:avLst/>
                <a:gdLst>
                  <a:gd name="T0" fmla="*/ 0 w 2294"/>
                  <a:gd name="T1" fmla="*/ 0 h 2281"/>
                  <a:gd name="T2" fmla="*/ 169 w 2294"/>
                  <a:gd name="T3" fmla="*/ 12 h 2281"/>
                  <a:gd name="T4" fmla="*/ 333 w 2294"/>
                  <a:gd name="T5" fmla="*/ 34 h 2281"/>
                  <a:gd name="T6" fmla="*/ 494 w 2294"/>
                  <a:gd name="T7" fmla="*/ 68 h 2281"/>
                  <a:gd name="T8" fmla="*/ 650 w 2294"/>
                  <a:gd name="T9" fmla="*/ 113 h 2281"/>
                  <a:gd name="T10" fmla="*/ 802 w 2294"/>
                  <a:gd name="T11" fmla="*/ 168 h 2281"/>
                  <a:gd name="T12" fmla="*/ 951 w 2294"/>
                  <a:gd name="T13" fmla="*/ 231 h 2281"/>
                  <a:gd name="T14" fmla="*/ 1092 w 2294"/>
                  <a:gd name="T15" fmla="*/ 307 h 2281"/>
                  <a:gd name="T16" fmla="*/ 1229 w 2294"/>
                  <a:gd name="T17" fmla="*/ 389 h 2281"/>
                  <a:gd name="T18" fmla="*/ 1358 w 2294"/>
                  <a:gd name="T19" fmla="*/ 481 h 2281"/>
                  <a:gd name="T20" fmla="*/ 1480 w 2294"/>
                  <a:gd name="T21" fmla="*/ 581 h 2281"/>
                  <a:gd name="T22" fmla="*/ 1597 w 2294"/>
                  <a:gd name="T23" fmla="*/ 690 h 2281"/>
                  <a:gd name="T24" fmla="*/ 1706 w 2294"/>
                  <a:gd name="T25" fmla="*/ 804 h 2281"/>
                  <a:gd name="T26" fmla="*/ 1807 w 2294"/>
                  <a:gd name="T27" fmla="*/ 928 h 2281"/>
                  <a:gd name="T28" fmla="*/ 1899 w 2294"/>
                  <a:gd name="T29" fmla="*/ 1056 h 2281"/>
                  <a:gd name="T30" fmla="*/ 1984 w 2294"/>
                  <a:gd name="T31" fmla="*/ 1191 h 2281"/>
                  <a:gd name="T32" fmla="*/ 2059 w 2294"/>
                  <a:gd name="T33" fmla="*/ 1334 h 2281"/>
                  <a:gd name="T34" fmla="*/ 2123 w 2294"/>
                  <a:gd name="T35" fmla="*/ 1480 h 2281"/>
                  <a:gd name="T36" fmla="*/ 2179 w 2294"/>
                  <a:gd name="T37" fmla="*/ 1633 h 2281"/>
                  <a:gd name="T38" fmla="*/ 2224 w 2294"/>
                  <a:gd name="T39" fmla="*/ 1788 h 2281"/>
                  <a:gd name="T40" fmla="*/ 2260 w 2294"/>
                  <a:gd name="T41" fmla="*/ 1948 h 2281"/>
                  <a:gd name="T42" fmla="*/ 2282 w 2294"/>
                  <a:gd name="T43" fmla="*/ 2113 h 2281"/>
                  <a:gd name="T44" fmla="*/ 2294 w 2294"/>
                  <a:gd name="T45" fmla="*/ 2281 h 2281"/>
                  <a:gd name="T46" fmla="*/ 2004 w 2294"/>
                  <a:gd name="T47" fmla="*/ 2281 h 2281"/>
                  <a:gd name="T48" fmla="*/ 1993 w 2294"/>
                  <a:gd name="T49" fmla="*/ 2128 h 2281"/>
                  <a:gd name="T50" fmla="*/ 1971 w 2294"/>
                  <a:gd name="T51" fmla="*/ 1978 h 2281"/>
                  <a:gd name="T52" fmla="*/ 1937 w 2294"/>
                  <a:gd name="T53" fmla="*/ 1832 h 2281"/>
                  <a:gd name="T54" fmla="*/ 1894 w 2294"/>
                  <a:gd name="T55" fmla="*/ 1689 h 2281"/>
                  <a:gd name="T56" fmla="*/ 1839 w 2294"/>
                  <a:gd name="T57" fmla="*/ 1552 h 2281"/>
                  <a:gd name="T58" fmla="*/ 1777 w 2294"/>
                  <a:gd name="T59" fmla="*/ 1420 h 2281"/>
                  <a:gd name="T60" fmla="*/ 1706 w 2294"/>
                  <a:gd name="T61" fmla="*/ 1293 h 2281"/>
                  <a:gd name="T62" fmla="*/ 1627 w 2294"/>
                  <a:gd name="T63" fmla="*/ 1171 h 2281"/>
                  <a:gd name="T64" fmla="*/ 1539 w 2294"/>
                  <a:gd name="T65" fmla="*/ 1056 h 2281"/>
                  <a:gd name="T66" fmla="*/ 1443 w 2294"/>
                  <a:gd name="T67" fmla="*/ 947 h 2281"/>
                  <a:gd name="T68" fmla="*/ 1340 w 2294"/>
                  <a:gd name="T69" fmla="*/ 844 h 2281"/>
                  <a:gd name="T70" fmla="*/ 1231 w 2294"/>
                  <a:gd name="T71" fmla="*/ 750 h 2281"/>
                  <a:gd name="T72" fmla="*/ 1114 w 2294"/>
                  <a:gd name="T73" fmla="*/ 662 h 2281"/>
                  <a:gd name="T74" fmla="*/ 992 w 2294"/>
                  <a:gd name="T75" fmla="*/ 583 h 2281"/>
                  <a:gd name="T76" fmla="*/ 864 w 2294"/>
                  <a:gd name="T77" fmla="*/ 513 h 2281"/>
                  <a:gd name="T78" fmla="*/ 731 w 2294"/>
                  <a:gd name="T79" fmla="*/ 451 h 2281"/>
                  <a:gd name="T80" fmla="*/ 594 w 2294"/>
                  <a:gd name="T81" fmla="*/ 399 h 2281"/>
                  <a:gd name="T82" fmla="*/ 451 w 2294"/>
                  <a:gd name="T83" fmla="*/ 355 h 2281"/>
                  <a:gd name="T84" fmla="*/ 305 w 2294"/>
                  <a:gd name="T85" fmla="*/ 324 h 2281"/>
                  <a:gd name="T86" fmla="*/ 154 w 2294"/>
                  <a:gd name="T87" fmla="*/ 303 h 2281"/>
                  <a:gd name="T88" fmla="*/ 0 w 2294"/>
                  <a:gd name="T89" fmla="*/ 292 h 2281"/>
                  <a:gd name="T90" fmla="*/ 0 w 2294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4" h="2281">
                    <a:moveTo>
                      <a:pt x="0" y="0"/>
                    </a:moveTo>
                    <a:lnTo>
                      <a:pt x="169" y="12"/>
                    </a:lnTo>
                    <a:lnTo>
                      <a:pt x="333" y="34"/>
                    </a:lnTo>
                    <a:lnTo>
                      <a:pt x="494" y="68"/>
                    </a:lnTo>
                    <a:lnTo>
                      <a:pt x="650" y="113"/>
                    </a:lnTo>
                    <a:lnTo>
                      <a:pt x="802" y="168"/>
                    </a:lnTo>
                    <a:lnTo>
                      <a:pt x="951" y="231"/>
                    </a:lnTo>
                    <a:lnTo>
                      <a:pt x="1092" y="307"/>
                    </a:lnTo>
                    <a:lnTo>
                      <a:pt x="1229" y="389"/>
                    </a:lnTo>
                    <a:lnTo>
                      <a:pt x="1358" y="481"/>
                    </a:lnTo>
                    <a:lnTo>
                      <a:pt x="1480" y="581"/>
                    </a:lnTo>
                    <a:lnTo>
                      <a:pt x="1597" y="690"/>
                    </a:lnTo>
                    <a:lnTo>
                      <a:pt x="1706" y="804"/>
                    </a:lnTo>
                    <a:lnTo>
                      <a:pt x="1807" y="928"/>
                    </a:lnTo>
                    <a:lnTo>
                      <a:pt x="1899" y="1056"/>
                    </a:lnTo>
                    <a:lnTo>
                      <a:pt x="1984" y="1191"/>
                    </a:lnTo>
                    <a:lnTo>
                      <a:pt x="2059" y="1334"/>
                    </a:lnTo>
                    <a:lnTo>
                      <a:pt x="2123" y="1480"/>
                    </a:lnTo>
                    <a:lnTo>
                      <a:pt x="2179" y="1633"/>
                    </a:lnTo>
                    <a:lnTo>
                      <a:pt x="2224" y="1788"/>
                    </a:lnTo>
                    <a:lnTo>
                      <a:pt x="2260" y="1948"/>
                    </a:lnTo>
                    <a:lnTo>
                      <a:pt x="2282" y="2113"/>
                    </a:lnTo>
                    <a:lnTo>
                      <a:pt x="2294" y="2281"/>
                    </a:lnTo>
                    <a:lnTo>
                      <a:pt x="2004" y="2281"/>
                    </a:lnTo>
                    <a:lnTo>
                      <a:pt x="1993" y="2128"/>
                    </a:lnTo>
                    <a:lnTo>
                      <a:pt x="1971" y="1978"/>
                    </a:lnTo>
                    <a:lnTo>
                      <a:pt x="1937" y="1832"/>
                    </a:lnTo>
                    <a:lnTo>
                      <a:pt x="1894" y="1689"/>
                    </a:lnTo>
                    <a:lnTo>
                      <a:pt x="1839" y="1552"/>
                    </a:lnTo>
                    <a:lnTo>
                      <a:pt x="1777" y="1420"/>
                    </a:lnTo>
                    <a:lnTo>
                      <a:pt x="1706" y="1293"/>
                    </a:lnTo>
                    <a:lnTo>
                      <a:pt x="1627" y="1171"/>
                    </a:lnTo>
                    <a:lnTo>
                      <a:pt x="1539" y="1056"/>
                    </a:lnTo>
                    <a:lnTo>
                      <a:pt x="1443" y="947"/>
                    </a:lnTo>
                    <a:lnTo>
                      <a:pt x="1340" y="844"/>
                    </a:lnTo>
                    <a:lnTo>
                      <a:pt x="1231" y="750"/>
                    </a:lnTo>
                    <a:lnTo>
                      <a:pt x="1114" y="662"/>
                    </a:lnTo>
                    <a:lnTo>
                      <a:pt x="992" y="583"/>
                    </a:lnTo>
                    <a:lnTo>
                      <a:pt x="864" y="513"/>
                    </a:lnTo>
                    <a:lnTo>
                      <a:pt x="731" y="451"/>
                    </a:lnTo>
                    <a:lnTo>
                      <a:pt x="594" y="399"/>
                    </a:lnTo>
                    <a:lnTo>
                      <a:pt x="451" y="355"/>
                    </a:lnTo>
                    <a:lnTo>
                      <a:pt x="305" y="324"/>
                    </a:lnTo>
                    <a:lnTo>
                      <a:pt x="154" y="303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7" name="Freeform 19"/>
              <p:cNvSpPr>
                <a:spLocks/>
              </p:cNvSpPr>
              <p:nvPr/>
            </p:nvSpPr>
            <p:spPr bwMode="auto">
              <a:xfrm>
                <a:off x="6155243" y="3783667"/>
                <a:ext cx="1889182" cy="1899056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8" name="Freeform 20"/>
              <p:cNvSpPr>
                <a:spLocks/>
              </p:cNvSpPr>
              <p:nvPr/>
            </p:nvSpPr>
            <p:spPr bwMode="auto">
              <a:xfrm>
                <a:off x="3548568" y="3783666"/>
                <a:ext cx="2488190" cy="2498065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Freeform 21"/>
              <p:cNvSpPr>
                <a:spLocks/>
              </p:cNvSpPr>
              <p:nvPr/>
            </p:nvSpPr>
            <p:spPr bwMode="auto">
              <a:xfrm>
                <a:off x="3548568" y="1186865"/>
                <a:ext cx="2488190" cy="2475026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rgbClr val="FFC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Freeform 22"/>
              <p:cNvSpPr>
                <a:spLocks/>
              </p:cNvSpPr>
              <p:nvPr/>
            </p:nvSpPr>
            <p:spPr bwMode="auto">
              <a:xfrm>
                <a:off x="6155243" y="1186865"/>
                <a:ext cx="2488190" cy="2475026"/>
              </a:xfrm>
              <a:custGeom>
                <a:avLst/>
                <a:gdLst>
                  <a:gd name="T0" fmla="*/ 0 w 3024"/>
                  <a:gd name="T1" fmla="*/ 0 h 3009"/>
                  <a:gd name="T2" fmla="*/ 190 w 3024"/>
                  <a:gd name="T3" fmla="*/ 11 h 3009"/>
                  <a:gd name="T4" fmla="*/ 374 w 3024"/>
                  <a:gd name="T5" fmla="*/ 32 h 3009"/>
                  <a:gd name="T6" fmla="*/ 556 w 3024"/>
                  <a:gd name="T7" fmla="*/ 64 h 3009"/>
                  <a:gd name="T8" fmla="*/ 735 w 3024"/>
                  <a:gd name="T9" fmla="*/ 105 h 3009"/>
                  <a:gd name="T10" fmla="*/ 909 w 3024"/>
                  <a:gd name="T11" fmla="*/ 158 h 3009"/>
                  <a:gd name="T12" fmla="*/ 1078 w 3024"/>
                  <a:gd name="T13" fmla="*/ 219 h 3009"/>
                  <a:gd name="T14" fmla="*/ 1244 w 3024"/>
                  <a:gd name="T15" fmla="*/ 293 h 3009"/>
                  <a:gd name="T16" fmla="*/ 1403 w 3024"/>
                  <a:gd name="T17" fmla="*/ 374 h 3009"/>
                  <a:gd name="T18" fmla="*/ 1557 w 3024"/>
                  <a:gd name="T19" fmla="*/ 462 h 3009"/>
                  <a:gd name="T20" fmla="*/ 1706 w 3024"/>
                  <a:gd name="T21" fmla="*/ 559 h 3009"/>
                  <a:gd name="T22" fmla="*/ 1849 w 3024"/>
                  <a:gd name="T23" fmla="*/ 666 h 3009"/>
                  <a:gd name="T24" fmla="*/ 1984 w 3024"/>
                  <a:gd name="T25" fmla="*/ 781 h 3009"/>
                  <a:gd name="T26" fmla="*/ 2113 w 3024"/>
                  <a:gd name="T27" fmla="*/ 901 h 3009"/>
                  <a:gd name="T28" fmla="*/ 2235 w 3024"/>
                  <a:gd name="T29" fmla="*/ 1031 h 3009"/>
                  <a:gd name="T30" fmla="*/ 2350 w 3024"/>
                  <a:gd name="T31" fmla="*/ 1166 h 3009"/>
                  <a:gd name="T32" fmla="*/ 2457 w 3024"/>
                  <a:gd name="T33" fmla="*/ 1307 h 3009"/>
                  <a:gd name="T34" fmla="*/ 2555 w 3024"/>
                  <a:gd name="T35" fmla="*/ 1455 h 3009"/>
                  <a:gd name="T36" fmla="*/ 2645 w 3024"/>
                  <a:gd name="T37" fmla="*/ 1609 h 3009"/>
                  <a:gd name="T38" fmla="*/ 2726 w 3024"/>
                  <a:gd name="T39" fmla="*/ 1767 h 3009"/>
                  <a:gd name="T40" fmla="*/ 2799 w 3024"/>
                  <a:gd name="T41" fmla="*/ 1932 h 3009"/>
                  <a:gd name="T42" fmla="*/ 2861 w 3024"/>
                  <a:gd name="T43" fmla="*/ 2101 h 3009"/>
                  <a:gd name="T44" fmla="*/ 2915 w 3024"/>
                  <a:gd name="T45" fmla="*/ 2276 h 3009"/>
                  <a:gd name="T46" fmla="*/ 2959 w 3024"/>
                  <a:gd name="T47" fmla="*/ 2453 h 3009"/>
                  <a:gd name="T48" fmla="*/ 2990 w 3024"/>
                  <a:gd name="T49" fmla="*/ 2635 h 3009"/>
                  <a:gd name="T50" fmla="*/ 3013 w 3024"/>
                  <a:gd name="T51" fmla="*/ 2821 h 3009"/>
                  <a:gd name="T52" fmla="*/ 3024 w 3024"/>
                  <a:gd name="T53" fmla="*/ 3009 h 3009"/>
                  <a:gd name="T54" fmla="*/ 2320 w 3024"/>
                  <a:gd name="T55" fmla="*/ 3009 h 3009"/>
                  <a:gd name="T56" fmla="*/ 2309 w 3024"/>
                  <a:gd name="T57" fmla="*/ 2847 h 3009"/>
                  <a:gd name="T58" fmla="*/ 2286 w 3024"/>
                  <a:gd name="T59" fmla="*/ 2687 h 3009"/>
                  <a:gd name="T60" fmla="*/ 2254 w 3024"/>
                  <a:gd name="T61" fmla="*/ 2531 h 3009"/>
                  <a:gd name="T62" fmla="*/ 2211 w 3024"/>
                  <a:gd name="T63" fmla="*/ 2379 h 3009"/>
                  <a:gd name="T64" fmla="*/ 2160 w 3024"/>
                  <a:gd name="T65" fmla="*/ 2233 h 3009"/>
                  <a:gd name="T66" fmla="*/ 2098 w 3024"/>
                  <a:gd name="T67" fmla="*/ 2088 h 3009"/>
                  <a:gd name="T68" fmla="*/ 2029 w 3024"/>
                  <a:gd name="T69" fmla="*/ 1951 h 3009"/>
                  <a:gd name="T70" fmla="*/ 1950 w 3024"/>
                  <a:gd name="T71" fmla="*/ 1818 h 3009"/>
                  <a:gd name="T72" fmla="*/ 1864 w 3024"/>
                  <a:gd name="T73" fmla="*/ 1690 h 3009"/>
                  <a:gd name="T74" fmla="*/ 1770 w 3024"/>
                  <a:gd name="T75" fmla="*/ 1570 h 3009"/>
                  <a:gd name="T76" fmla="*/ 1668 w 3024"/>
                  <a:gd name="T77" fmla="*/ 1455 h 3009"/>
                  <a:gd name="T78" fmla="*/ 1559 w 3024"/>
                  <a:gd name="T79" fmla="*/ 1346 h 3009"/>
                  <a:gd name="T80" fmla="*/ 1445 w 3024"/>
                  <a:gd name="T81" fmla="*/ 1245 h 3009"/>
                  <a:gd name="T82" fmla="*/ 1323 w 3024"/>
                  <a:gd name="T83" fmla="*/ 1151 h 3009"/>
                  <a:gd name="T84" fmla="*/ 1195 w 3024"/>
                  <a:gd name="T85" fmla="*/ 1067 h 3009"/>
                  <a:gd name="T86" fmla="*/ 1062 w 3024"/>
                  <a:gd name="T87" fmla="*/ 988 h 3009"/>
                  <a:gd name="T88" fmla="*/ 923 w 3024"/>
                  <a:gd name="T89" fmla="*/ 920 h 3009"/>
                  <a:gd name="T90" fmla="*/ 780 w 3024"/>
                  <a:gd name="T91" fmla="*/ 860 h 3009"/>
                  <a:gd name="T92" fmla="*/ 631 w 3024"/>
                  <a:gd name="T93" fmla="*/ 807 h 3009"/>
                  <a:gd name="T94" fmla="*/ 479 w 3024"/>
                  <a:gd name="T95" fmla="*/ 766 h 3009"/>
                  <a:gd name="T96" fmla="*/ 323 w 3024"/>
                  <a:gd name="T97" fmla="*/ 736 h 3009"/>
                  <a:gd name="T98" fmla="*/ 164 w 3024"/>
                  <a:gd name="T99" fmla="*/ 713 h 3009"/>
                  <a:gd name="T100" fmla="*/ 0 w 3024"/>
                  <a:gd name="T101" fmla="*/ 704 h 3009"/>
                  <a:gd name="T102" fmla="*/ 0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0" y="0"/>
                    </a:moveTo>
                    <a:lnTo>
                      <a:pt x="190" y="11"/>
                    </a:lnTo>
                    <a:lnTo>
                      <a:pt x="374" y="32"/>
                    </a:lnTo>
                    <a:lnTo>
                      <a:pt x="556" y="64"/>
                    </a:lnTo>
                    <a:lnTo>
                      <a:pt x="735" y="105"/>
                    </a:lnTo>
                    <a:lnTo>
                      <a:pt x="909" y="158"/>
                    </a:lnTo>
                    <a:lnTo>
                      <a:pt x="1078" y="219"/>
                    </a:lnTo>
                    <a:lnTo>
                      <a:pt x="1244" y="293"/>
                    </a:lnTo>
                    <a:lnTo>
                      <a:pt x="1403" y="374"/>
                    </a:lnTo>
                    <a:lnTo>
                      <a:pt x="1557" y="462"/>
                    </a:lnTo>
                    <a:lnTo>
                      <a:pt x="1706" y="559"/>
                    </a:lnTo>
                    <a:lnTo>
                      <a:pt x="1849" y="666"/>
                    </a:lnTo>
                    <a:lnTo>
                      <a:pt x="1984" y="781"/>
                    </a:lnTo>
                    <a:lnTo>
                      <a:pt x="2113" y="901"/>
                    </a:lnTo>
                    <a:lnTo>
                      <a:pt x="2235" y="1031"/>
                    </a:lnTo>
                    <a:lnTo>
                      <a:pt x="2350" y="1166"/>
                    </a:lnTo>
                    <a:lnTo>
                      <a:pt x="2457" y="1307"/>
                    </a:lnTo>
                    <a:lnTo>
                      <a:pt x="2555" y="1455"/>
                    </a:lnTo>
                    <a:lnTo>
                      <a:pt x="2645" y="1609"/>
                    </a:lnTo>
                    <a:lnTo>
                      <a:pt x="2726" y="1767"/>
                    </a:lnTo>
                    <a:lnTo>
                      <a:pt x="2799" y="1932"/>
                    </a:lnTo>
                    <a:lnTo>
                      <a:pt x="2861" y="2101"/>
                    </a:lnTo>
                    <a:lnTo>
                      <a:pt x="2915" y="2276"/>
                    </a:lnTo>
                    <a:lnTo>
                      <a:pt x="2959" y="2453"/>
                    </a:lnTo>
                    <a:lnTo>
                      <a:pt x="2990" y="2635"/>
                    </a:lnTo>
                    <a:lnTo>
                      <a:pt x="3013" y="2821"/>
                    </a:lnTo>
                    <a:lnTo>
                      <a:pt x="3024" y="3009"/>
                    </a:lnTo>
                    <a:lnTo>
                      <a:pt x="2320" y="3009"/>
                    </a:lnTo>
                    <a:lnTo>
                      <a:pt x="2309" y="2847"/>
                    </a:lnTo>
                    <a:lnTo>
                      <a:pt x="2286" y="2687"/>
                    </a:lnTo>
                    <a:lnTo>
                      <a:pt x="2254" y="2531"/>
                    </a:lnTo>
                    <a:lnTo>
                      <a:pt x="2211" y="2379"/>
                    </a:lnTo>
                    <a:lnTo>
                      <a:pt x="2160" y="2233"/>
                    </a:lnTo>
                    <a:lnTo>
                      <a:pt x="2098" y="2088"/>
                    </a:lnTo>
                    <a:lnTo>
                      <a:pt x="2029" y="1951"/>
                    </a:lnTo>
                    <a:lnTo>
                      <a:pt x="1950" y="1818"/>
                    </a:lnTo>
                    <a:lnTo>
                      <a:pt x="1864" y="1690"/>
                    </a:lnTo>
                    <a:lnTo>
                      <a:pt x="1770" y="1570"/>
                    </a:lnTo>
                    <a:lnTo>
                      <a:pt x="1668" y="1455"/>
                    </a:lnTo>
                    <a:lnTo>
                      <a:pt x="1559" y="1346"/>
                    </a:lnTo>
                    <a:lnTo>
                      <a:pt x="1445" y="1245"/>
                    </a:lnTo>
                    <a:lnTo>
                      <a:pt x="1323" y="1151"/>
                    </a:lnTo>
                    <a:lnTo>
                      <a:pt x="1195" y="1067"/>
                    </a:lnTo>
                    <a:lnTo>
                      <a:pt x="1062" y="988"/>
                    </a:lnTo>
                    <a:lnTo>
                      <a:pt x="923" y="920"/>
                    </a:lnTo>
                    <a:lnTo>
                      <a:pt x="780" y="860"/>
                    </a:lnTo>
                    <a:lnTo>
                      <a:pt x="631" y="807"/>
                    </a:lnTo>
                    <a:lnTo>
                      <a:pt x="479" y="766"/>
                    </a:lnTo>
                    <a:lnTo>
                      <a:pt x="323" y="736"/>
                    </a:lnTo>
                    <a:lnTo>
                      <a:pt x="164" y="713"/>
                    </a:lnTo>
                    <a:lnTo>
                      <a:pt x="0" y="70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Freeform 23"/>
              <p:cNvSpPr>
                <a:spLocks/>
              </p:cNvSpPr>
              <p:nvPr/>
            </p:nvSpPr>
            <p:spPr bwMode="auto">
              <a:xfrm>
                <a:off x="6155243" y="3783666"/>
                <a:ext cx="2488190" cy="2498065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82" name="Group 33"/>
              <p:cNvGrpSpPr/>
              <p:nvPr/>
            </p:nvGrpSpPr>
            <p:grpSpPr>
              <a:xfrm>
                <a:off x="5384901" y="3023200"/>
                <a:ext cx="1422200" cy="1422198"/>
                <a:chOff x="5423171" y="3113777"/>
                <a:chExt cx="1342483" cy="1342483"/>
              </a:xfrm>
              <a:grpFill/>
            </p:grpSpPr>
            <p:sp>
              <p:nvSpPr>
                <p:cNvPr id="146" name="Freeform 7"/>
                <p:cNvSpPr>
                  <a:spLocks/>
                </p:cNvSpPr>
                <p:nvPr/>
              </p:nvSpPr>
              <p:spPr bwMode="auto">
                <a:xfrm>
                  <a:off x="5423171" y="3113777"/>
                  <a:ext cx="1342483" cy="1342483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801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7" name="Freeform 25"/>
                <p:cNvSpPr>
                  <a:spLocks/>
                </p:cNvSpPr>
                <p:nvPr/>
              </p:nvSpPr>
              <p:spPr bwMode="auto">
                <a:xfrm>
                  <a:off x="5458035" y="3148643"/>
                  <a:ext cx="1272754" cy="1272752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83" name="TextBox 1"/>
              <p:cNvSpPr txBox="1"/>
              <p:nvPr/>
            </p:nvSpPr>
            <p:spPr>
              <a:xfrm rot="18957947">
                <a:off x="5085023" y="3067255"/>
                <a:ext cx="893326" cy="297225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r>
                  <a: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84" name="TextBox 24"/>
              <p:cNvSpPr txBox="1"/>
              <p:nvPr/>
            </p:nvSpPr>
            <p:spPr>
              <a:xfrm rot="2804123">
                <a:off x="6195334" y="3092625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TextBox 26"/>
              <p:cNvSpPr txBox="1"/>
              <p:nvPr/>
            </p:nvSpPr>
            <p:spPr>
              <a:xfrm rot="18900000">
                <a:off x="6209151" y="4136689"/>
                <a:ext cx="893326" cy="348894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TextBox 27"/>
              <p:cNvSpPr txBox="1"/>
              <p:nvPr/>
            </p:nvSpPr>
            <p:spPr>
              <a:xfrm rot="2859492">
                <a:off x="5074518" y="4135807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1" name="Freeform 9"/>
            <p:cNvSpPr>
              <a:spLocks/>
            </p:cNvSpPr>
            <p:nvPr/>
          </p:nvSpPr>
          <p:spPr bwMode="auto">
            <a:xfrm>
              <a:off x="3023864" y="2691860"/>
              <a:ext cx="1391325" cy="1301259"/>
            </a:xfrm>
            <a:custGeom>
              <a:avLst/>
              <a:gdLst>
                <a:gd name="T0" fmla="*/ 1980 w 1980"/>
                <a:gd name="T1" fmla="*/ 0 h 1965"/>
                <a:gd name="T2" fmla="*/ 1980 w 1980"/>
                <a:gd name="T3" fmla="*/ 297 h 1965"/>
                <a:gd name="T4" fmla="*/ 1837 w 1980"/>
                <a:gd name="T5" fmla="*/ 308 h 1965"/>
                <a:gd name="T6" fmla="*/ 1700 w 1980"/>
                <a:gd name="T7" fmla="*/ 331 h 1965"/>
                <a:gd name="T8" fmla="*/ 1565 w 1980"/>
                <a:gd name="T9" fmla="*/ 364 h 1965"/>
                <a:gd name="T10" fmla="*/ 1435 w 1980"/>
                <a:gd name="T11" fmla="*/ 408 h 1965"/>
                <a:gd name="T12" fmla="*/ 1309 w 1980"/>
                <a:gd name="T13" fmla="*/ 460 h 1965"/>
                <a:gd name="T14" fmla="*/ 1189 w 1980"/>
                <a:gd name="T15" fmla="*/ 522 h 1965"/>
                <a:gd name="T16" fmla="*/ 1075 w 1980"/>
                <a:gd name="T17" fmla="*/ 593 h 1965"/>
                <a:gd name="T18" fmla="*/ 966 w 1980"/>
                <a:gd name="T19" fmla="*/ 672 h 1965"/>
                <a:gd name="T20" fmla="*/ 864 w 1980"/>
                <a:gd name="T21" fmla="*/ 759 h 1965"/>
                <a:gd name="T22" fmla="*/ 768 w 1980"/>
                <a:gd name="T23" fmla="*/ 853 h 1965"/>
                <a:gd name="T24" fmla="*/ 680 w 1980"/>
                <a:gd name="T25" fmla="*/ 954 h 1965"/>
                <a:gd name="T26" fmla="*/ 601 w 1980"/>
                <a:gd name="T27" fmla="*/ 1063 h 1965"/>
                <a:gd name="T28" fmla="*/ 528 w 1980"/>
                <a:gd name="T29" fmla="*/ 1178 h 1965"/>
                <a:gd name="T30" fmla="*/ 466 w 1980"/>
                <a:gd name="T31" fmla="*/ 1296 h 1965"/>
                <a:gd name="T32" fmla="*/ 412 w 1980"/>
                <a:gd name="T33" fmla="*/ 1422 h 1965"/>
                <a:gd name="T34" fmla="*/ 368 w 1980"/>
                <a:gd name="T35" fmla="*/ 1551 h 1965"/>
                <a:gd name="T36" fmla="*/ 333 w 1980"/>
                <a:gd name="T37" fmla="*/ 1685 h 1965"/>
                <a:gd name="T38" fmla="*/ 310 w 1980"/>
                <a:gd name="T39" fmla="*/ 1824 h 1965"/>
                <a:gd name="T40" fmla="*/ 297 w 1980"/>
                <a:gd name="T41" fmla="*/ 1965 h 1965"/>
                <a:gd name="T42" fmla="*/ 0 w 1980"/>
                <a:gd name="T43" fmla="*/ 1965 h 1965"/>
                <a:gd name="T44" fmla="*/ 13 w 1980"/>
                <a:gd name="T45" fmla="*/ 1814 h 1965"/>
                <a:gd name="T46" fmla="*/ 36 w 1980"/>
                <a:gd name="T47" fmla="*/ 1666 h 1965"/>
                <a:gd name="T48" fmla="*/ 68 w 1980"/>
                <a:gd name="T49" fmla="*/ 1521 h 1965"/>
                <a:gd name="T50" fmla="*/ 111 w 1980"/>
                <a:gd name="T51" fmla="*/ 1382 h 1965"/>
                <a:gd name="T52" fmla="*/ 164 w 1980"/>
                <a:gd name="T53" fmla="*/ 1245 h 1965"/>
                <a:gd name="T54" fmla="*/ 226 w 1980"/>
                <a:gd name="T55" fmla="*/ 1116 h 1965"/>
                <a:gd name="T56" fmla="*/ 295 w 1980"/>
                <a:gd name="T57" fmla="*/ 990 h 1965"/>
                <a:gd name="T58" fmla="*/ 374 w 1980"/>
                <a:gd name="T59" fmla="*/ 870 h 1965"/>
                <a:gd name="T60" fmla="*/ 462 w 1980"/>
                <a:gd name="T61" fmla="*/ 755 h 1965"/>
                <a:gd name="T62" fmla="*/ 556 w 1980"/>
                <a:gd name="T63" fmla="*/ 648 h 1965"/>
                <a:gd name="T64" fmla="*/ 658 w 1980"/>
                <a:gd name="T65" fmla="*/ 547 h 1965"/>
                <a:gd name="T66" fmla="*/ 767 w 1980"/>
                <a:gd name="T67" fmla="*/ 453 h 1965"/>
                <a:gd name="T68" fmla="*/ 881 w 1980"/>
                <a:gd name="T69" fmla="*/ 366 h 1965"/>
                <a:gd name="T70" fmla="*/ 1001 w 1980"/>
                <a:gd name="T71" fmla="*/ 289 h 1965"/>
                <a:gd name="T72" fmla="*/ 1127 w 1980"/>
                <a:gd name="T73" fmla="*/ 220 h 1965"/>
                <a:gd name="T74" fmla="*/ 1259 w 1980"/>
                <a:gd name="T75" fmla="*/ 158 h 1965"/>
                <a:gd name="T76" fmla="*/ 1394 w 1980"/>
                <a:gd name="T77" fmla="*/ 107 h 1965"/>
                <a:gd name="T78" fmla="*/ 1535 w 1980"/>
                <a:gd name="T79" fmla="*/ 64 h 1965"/>
                <a:gd name="T80" fmla="*/ 1679 w 1980"/>
                <a:gd name="T81" fmla="*/ 32 h 1965"/>
                <a:gd name="T82" fmla="*/ 1828 w 1980"/>
                <a:gd name="T83" fmla="*/ 11 h 1965"/>
                <a:gd name="T84" fmla="*/ 1980 w 1980"/>
                <a:gd name="T85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65">
                  <a:moveTo>
                    <a:pt x="1980" y="0"/>
                  </a:moveTo>
                  <a:lnTo>
                    <a:pt x="1980" y="297"/>
                  </a:lnTo>
                  <a:lnTo>
                    <a:pt x="1837" y="308"/>
                  </a:lnTo>
                  <a:lnTo>
                    <a:pt x="1700" y="331"/>
                  </a:lnTo>
                  <a:lnTo>
                    <a:pt x="1565" y="364"/>
                  </a:lnTo>
                  <a:lnTo>
                    <a:pt x="1435" y="408"/>
                  </a:lnTo>
                  <a:lnTo>
                    <a:pt x="1309" y="460"/>
                  </a:lnTo>
                  <a:lnTo>
                    <a:pt x="1189" y="522"/>
                  </a:lnTo>
                  <a:lnTo>
                    <a:pt x="1075" y="593"/>
                  </a:lnTo>
                  <a:lnTo>
                    <a:pt x="966" y="672"/>
                  </a:lnTo>
                  <a:lnTo>
                    <a:pt x="864" y="759"/>
                  </a:lnTo>
                  <a:lnTo>
                    <a:pt x="768" y="853"/>
                  </a:lnTo>
                  <a:lnTo>
                    <a:pt x="680" y="954"/>
                  </a:lnTo>
                  <a:lnTo>
                    <a:pt x="601" y="1063"/>
                  </a:lnTo>
                  <a:lnTo>
                    <a:pt x="528" y="1178"/>
                  </a:lnTo>
                  <a:lnTo>
                    <a:pt x="466" y="1296"/>
                  </a:lnTo>
                  <a:lnTo>
                    <a:pt x="412" y="1422"/>
                  </a:lnTo>
                  <a:lnTo>
                    <a:pt x="368" y="1551"/>
                  </a:lnTo>
                  <a:lnTo>
                    <a:pt x="333" y="1685"/>
                  </a:lnTo>
                  <a:lnTo>
                    <a:pt x="310" y="1824"/>
                  </a:lnTo>
                  <a:lnTo>
                    <a:pt x="297" y="1965"/>
                  </a:lnTo>
                  <a:lnTo>
                    <a:pt x="0" y="1965"/>
                  </a:lnTo>
                  <a:lnTo>
                    <a:pt x="13" y="1814"/>
                  </a:lnTo>
                  <a:lnTo>
                    <a:pt x="36" y="1666"/>
                  </a:lnTo>
                  <a:lnTo>
                    <a:pt x="68" y="1521"/>
                  </a:lnTo>
                  <a:lnTo>
                    <a:pt x="111" y="1382"/>
                  </a:lnTo>
                  <a:lnTo>
                    <a:pt x="164" y="1245"/>
                  </a:lnTo>
                  <a:lnTo>
                    <a:pt x="226" y="1116"/>
                  </a:lnTo>
                  <a:lnTo>
                    <a:pt x="295" y="990"/>
                  </a:lnTo>
                  <a:lnTo>
                    <a:pt x="374" y="870"/>
                  </a:lnTo>
                  <a:lnTo>
                    <a:pt x="462" y="755"/>
                  </a:lnTo>
                  <a:lnTo>
                    <a:pt x="556" y="648"/>
                  </a:lnTo>
                  <a:lnTo>
                    <a:pt x="658" y="547"/>
                  </a:lnTo>
                  <a:lnTo>
                    <a:pt x="767" y="453"/>
                  </a:lnTo>
                  <a:lnTo>
                    <a:pt x="881" y="366"/>
                  </a:lnTo>
                  <a:lnTo>
                    <a:pt x="1001" y="289"/>
                  </a:lnTo>
                  <a:lnTo>
                    <a:pt x="1127" y="220"/>
                  </a:lnTo>
                  <a:lnTo>
                    <a:pt x="1259" y="158"/>
                  </a:lnTo>
                  <a:lnTo>
                    <a:pt x="1394" y="107"/>
                  </a:lnTo>
                  <a:lnTo>
                    <a:pt x="1535" y="64"/>
                  </a:lnTo>
                  <a:lnTo>
                    <a:pt x="1679" y="32"/>
                  </a:lnTo>
                  <a:lnTo>
                    <a:pt x="1828" y="11"/>
                  </a:lnTo>
                  <a:lnTo>
                    <a:pt x="1980" y="0"/>
                  </a:lnTo>
                  <a:close/>
                </a:path>
              </a:pathLst>
            </a:custGeom>
            <a:solidFill>
              <a:srgbClr val="F49300">
                <a:lumMod val="40000"/>
                <a:lumOff val="6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4" name="Freeform 12"/>
            <p:cNvSpPr>
              <a:spLocks/>
            </p:cNvSpPr>
            <p:nvPr/>
          </p:nvSpPr>
          <p:spPr bwMode="auto">
            <a:xfrm>
              <a:off x="3250131" y="2905203"/>
              <a:ext cx="1165059" cy="1087917"/>
            </a:xfrm>
            <a:custGeom>
              <a:avLst/>
              <a:gdLst>
                <a:gd name="T0" fmla="*/ 1659 w 1659"/>
                <a:gd name="T1" fmla="*/ 0 h 1644"/>
                <a:gd name="T2" fmla="*/ 1659 w 1659"/>
                <a:gd name="T3" fmla="*/ 278 h 1644"/>
                <a:gd name="T4" fmla="*/ 1529 w 1659"/>
                <a:gd name="T5" fmla="*/ 289 h 1644"/>
                <a:gd name="T6" fmla="*/ 1403 w 1659"/>
                <a:gd name="T7" fmla="*/ 314 h 1644"/>
                <a:gd name="T8" fmla="*/ 1281 w 1659"/>
                <a:gd name="T9" fmla="*/ 348 h 1644"/>
                <a:gd name="T10" fmla="*/ 1165 w 1659"/>
                <a:gd name="T11" fmla="*/ 391 h 1644"/>
                <a:gd name="T12" fmla="*/ 1052 w 1659"/>
                <a:gd name="T13" fmla="*/ 443 h 1644"/>
                <a:gd name="T14" fmla="*/ 947 w 1659"/>
                <a:gd name="T15" fmla="*/ 505 h 1644"/>
                <a:gd name="T16" fmla="*/ 846 w 1659"/>
                <a:gd name="T17" fmla="*/ 577 h 1644"/>
                <a:gd name="T18" fmla="*/ 752 w 1659"/>
                <a:gd name="T19" fmla="*/ 656 h 1644"/>
                <a:gd name="T20" fmla="*/ 665 w 1659"/>
                <a:gd name="T21" fmla="*/ 742 h 1644"/>
                <a:gd name="T22" fmla="*/ 585 w 1659"/>
                <a:gd name="T23" fmla="*/ 834 h 1644"/>
                <a:gd name="T24" fmla="*/ 513 w 1659"/>
                <a:gd name="T25" fmla="*/ 935 h 1644"/>
                <a:gd name="T26" fmla="*/ 449 w 1659"/>
                <a:gd name="T27" fmla="*/ 1041 h 1644"/>
                <a:gd name="T28" fmla="*/ 397 w 1659"/>
                <a:gd name="T29" fmla="*/ 1151 h 1644"/>
                <a:gd name="T30" fmla="*/ 352 w 1659"/>
                <a:gd name="T31" fmla="*/ 1268 h 1644"/>
                <a:gd name="T32" fmla="*/ 316 w 1659"/>
                <a:gd name="T33" fmla="*/ 1390 h 1644"/>
                <a:gd name="T34" fmla="*/ 292 w 1659"/>
                <a:gd name="T35" fmla="*/ 1514 h 1644"/>
                <a:gd name="T36" fmla="*/ 278 w 1659"/>
                <a:gd name="T37" fmla="*/ 1644 h 1644"/>
                <a:gd name="T38" fmla="*/ 0 w 1659"/>
                <a:gd name="T39" fmla="*/ 1644 h 1644"/>
                <a:gd name="T40" fmla="*/ 14 w 1659"/>
                <a:gd name="T41" fmla="*/ 1505 h 1644"/>
                <a:gd name="T42" fmla="*/ 38 w 1659"/>
                <a:gd name="T43" fmla="*/ 1369 h 1644"/>
                <a:gd name="T44" fmla="*/ 70 w 1659"/>
                <a:gd name="T45" fmla="*/ 1236 h 1644"/>
                <a:gd name="T46" fmla="*/ 115 w 1659"/>
                <a:gd name="T47" fmla="*/ 1108 h 1644"/>
                <a:gd name="T48" fmla="*/ 168 w 1659"/>
                <a:gd name="T49" fmla="*/ 986 h 1644"/>
                <a:gd name="T50" fmla="*/ 230 w 1659"/>
                <a:gd name="T51" fmla="*/ 868 h 1644"/>
                <a:gd name="T52" fmla="*/ 301 w 1659"/>
                <a:gd name="T53" fmla="*/ 755 h 1644"/>
                <a:gd name="T54" fmla="*/ 380 w 1659"/>
                <a:gd name="T55" fmla="*/ 650 h 1644"/>
                <a:gd name="T56" fmla="*/ 466 w 1659"/>
                <a:gd name="T57" fmla="*/ 549 h 1644"/>
                <a:gd name="T58" fmla="*/ 560 w 1659"/>
                <a:gd name="T59" fmla="*/ 457 h 1644"/>
                <a:gd name="T60" fmla="*/ 660 w 1659"/>
                <a:gd name="T61" fmla="*/ 370 h 1644"/>
                <a:gd name="T62" fmla="*/ 767 w 1659"/>
                <a:gd name="T63" fmla="*/ 293 h 1644"/>
                <a:gd name="T64" fmla="*/ 879 w 1659"/>
                <a:gd name="T65" fmla="*/ 224 h 1644"/>
                <a:gd name="T66" fmla="*/ 1000 w 1659"/>
                <a:gd name="T67" fmla="*/ 162 h 1644"/>
                <a:gd name="T68" fmla="*/ 1122 w 1659"/>
                <a:gd name="T69" fmla="*/ 109 h 1644"/>
                <a:gd name="T70" fmla="*/ 1251 w 1659"/>
                <a:gd name="T71" fmla="*/ 68 h 1644"/>
                <a:gd name="T72" fmla="*/ 1383 w 1659"/>
                <a:gd name="T73" fmla="*/ 34 h 1644"/>
                <a:gd name="T74" fmla="*/ 1518 w 1659"/>
                <a:gd name="T75" fmla="*/ 11 h 1644"/>
                <a:gd name="T76" fmla="*/ 1659 w 1659"/>
                <a:gd name="T77" fmla="*/ 0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44">
                  <a:moveTo>
                    <a:pt x="1659" y="0"/>
                  </a:moveTo>
                  <a:lnTo>
                    <a:pt x="1659" y="278"/>
                  </a:lnTo>
                  <a:lnTo>
                    <a:pt x="1529" y="289"/>
                  </a:lnTo>
                  <a:lnTo>
                    <a:pt x="1403" y="314"/>
                  </a:lnTo>
                  <a:lnTo>
                    <a:pt x="1281" y="348"/>
                  </a:lnTo>
                  <a:lnTo>
                    <a:pt x="1165" y="391"/>
                  </a:lnTo>
                  <a:lnTo>
                    <a:pt x="1052" y="443"/>
                  </a:lnTo>
                  <a:lnTo>
                    <a:pt x="947" y="505"/>
                  </a:lnTo>
                  <a:lnTo>
                    <a:pt x="846" y="577"/>
                  </a:lnTo>
                  <a:lnTo>
                    <a:pt x="752" y="656"/>
                  </a:lnTo>
                  <a:lnTo>
                    <a:pt x="665" y="742"/>
                  </a:lnTo>
                  <a:lnTo>
                    <a:pt x="585" y="834"/>
                  </a:lnTo>
                  <a:lnTo>
                    <a:pt x="513" y="935"/>
                  </a:lnTo>
                  <a:lnTo>
                    <a:pt x="449" y="1041"/>
                  </a:lnTo>
                  <a:lnTo>
                    <a:pt x="397" y="1151"/>
                  </a:lnTo>
                  <a:lnTo>
                    <a:pt x="352" y="1268"/>
                  </a:lnTo>
                  <a:lnTo>
                    <a:pt x="316" y="1390"/>
                  </a:lnTo>
                  <a:lnTo>
                    <a:pt x="292" y="1514"/>
                  </a:lnTo>
                  <a:lnTo>
                    <a:pt x="278" y="1644"/>
                  </a:lnTo>
                  <a:lnTo>
                    <a:pt x="0" y="1644"/>
                  </a:lnTo>
                  <a:lnTo>
                    <a:pt x="14" y="1505"/>
                  </a:lnTo>
                  <a:lnTo>
                    <a:pt x="38" y="1369"/>
                  </a:lnTo>
                  <a:lnTo>
                    <a:pt x="70" y="1236"/>
                  </a:lnTo>
                  <a:lnTo>
                    <a:pt x="115" y="1108"/>
                  </a:lnTo>
                  <a:lnTo>
                    <a:pt x="168" y="986"/>
                  </a:lnTo>
                  <a:lnTo>
                    <a:pt x="230" y="868"/>
                  </a:lnTo>
                  <a:lnTo>
                    <a:pt x="301" y="755"/>
                  </a:lnTo>
                  <a:lnTo>
                    <a:pt x="380" y="650"/>
                  </a:lnTo>
                  <a:lnTo>
                    <a:pt x="466" y="549"/>
                  </a:lnTo>
                  <a:lnTo>
                    <a:pt x="560" y="457"/>
                  </a:lnTo>
                  <a:lnTo>
                    <a:pt x="660" y="370"/>
                  </a:lnTo>
                  <a:lnTo>
                    <a:pt x="767" y="293"/>
                  </a:lnTo>
                  <a:lnTo>
                    <a:pt x="879" y="224"/>
                  </a:lnTo>
                  <a:lnTo>
                    <a:pt x="1000" y="162"/>
                  </a:lnTo>
                  <a:lnTo>
                    <a:pt x="1122" y="109"/>
                  </a:lnTo>
                  <a:lnTo>
                    <a:pt x="1251" y="68"/>
                  </a:lnTo>
                  <a:lnTo>
                    <a:pt x="1383" y="34"/>
                  </a:lnTo>
                  <a:lnTo>
                    <a:pt x="1518" y="11"/>
                  </a:lnTo>
                  <a:lnTo>
                    <a:pt x="1659" y="0"/>
                  </a:lnTo>
                  <a:close/>
                </a:path>
              </a:pathLst>
            </a:custGeom>
            <a:solidFill>
              <a:srgbClr val="F49300">
                <a:lumMod val="20000"/>
                <a:lumOff val="8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9" name="Freeform 17"/>
            <p:cNvSpPr>
              <a:spLocks/>
            </p:cNvSpPr>
            <p:nvPr/>
          </p:nvSpPr>
          <p:spPr bwMode="auto">
            <a:xfrm>
              <a:off x="2801815" y="2482493"/>
              <a:ext cx="1613375" cy="1510627"/>
            </a:xfrm>
            <a:custGeom>
              <a:avLst/>
              <a:gdLst>
                <a:gd name="T0" fmla="*/ 2295 w 2295"/>
                <a:gd name="T1" fmla="*/ 0 h 2281"/>
                <a:gd name="T2" fmla="*/ 2295 w 2295"/>
                <a:gd name="T3" fmla="*/ 292 h 2281"/>
                <a:gd name="T4" fmla="*/ 2141 w 2295"/>
                <a:gd name="T5" fmla="*/ 303 h 2281"/>
                <a:gd name="T6" fmla="*/ 1991 w 2295"/>
                <a:gd name="T7" fmla="*/ 324 h 2281"/>
                <a:gd name="T8" fmla="*/ 1844 w 2295"/>
                <a:gd name="T9" fmla="*/ 355 h 2281"/>
                <a:gd name="T10" fmla="*/ 1701 w 2295"/>
                <a:gd name="T11" fmla="*/ 399 h 2281"/>
                <a:gd name="T12" fmla="*/ 1564 w 2295"/>
                <a:gd name="T13" fmla="*/ 451 h 2281"/>
                <a:gd name="T14" fmla="*/ 1431 w 2295"/>
                <a:gd name="T15" fmla="*/ 513 h 2281"/>
                <a:gd name="T16" fmla="*/ 1303 w 2295"/>
                <a:gd name="T17" fmla="*/ 583 h 2281"/>
                <a:gd name="T18" fmla="*/ 1181 w 2295"/>
                <a:gd name="T19" fmla="*/ 662 h 2281"/>
                <a:gd name="T20" fmla="*/ 1065 w 2295"/>
                <a:gd name="T21" fmla="*/ 750 h 2281"/>
                <a:gd name="T22" fmla="*/ 956 w 2295"/>
                <a:gd name="T23" fmla="*/ 844 h 2281"/>
                <a:gd name="T24" fmla="*/ 852 w 2295"/>
                <a:gd name="T25" fmla="*/ 947 h 2281"/>
                <a:gd name="T26" fmla="*/ 757 w 2295"/>
                <a:gd name="T27" fmla="*/ 1056 h 2281"/>
                <a:gd name="T28" fmla="*/ 668 w 2295"/>
                <a:gd name="T29" fmla="*/ 1171 h 2281"/>
                <a:gd name="T30" fmla="*/ 589 w 2295"/>
                <a:gd name="T31" fmla="*/ 1293 h 2281"/>
                <a:gd name="T32" fmla="*/ 518 w 2295"/>
                <a:gd name="T33" fmla="*/ 1420 h 2281"/>
                <a:gd name="T34" fmla="*/ 456 w 2295"/>
                <a:gd name="T35" fmla="*/ 1552 h 2281"/>
                <a:gd name="T36" fmla="*/ 402 w 2295"/>
                <a:gd name="T37" fmla="*/ 1689 h 2281"/>
                <a:gd name="T38" fmla="*/ 358 w 2295"/>
                <a:gd name="T39" fmla="*/ 1832 h 2281"/>
                <a:gd name="T40" fmla="*/ 325 w 2295"/>
                <a:gd name="T41" fmla="*/ 1978 h 2281"/>
                <a:gd name="T42" fmla="*/ 302 w 2295"/>
                <a:gd name="T43" fmla="*/ 2128 h 2281"/>
                <a:gd name="T44" fmla="*/ 291 w 2295"/>
                <a:gd name="T45" fmla="*/ 2281 h 2281"/>
                <a:gd name="T46" fmla="*/ 0 w 2295"/>
                <a:gd name="T47" fmla="*/ 2281 h 2281"/>
                <a:gd name="T48" fmla="*/ 13 w 2295"/>
                <a:gd name="T49" fmla="*/ 2113 h 2281"/>
                <a:gd name="T50" fmla="*/ 35 w 2295"/>
                <a:gd name="T51" fmla="*/ 1948 h 2281"/>
                <a:gd name="T52" fmla="*/ 71 w 2295"/>
                <a:gd name="T53" fmla="*/ 1788 h 2281"/>
                <a:gd name="T54" fmla="*/ 116 w 2295"/>
                <a:gd name="T55" fmla="*/ 1633 h 2281"/>
                <a:gd name="T56" fmla="*/ 173 w 2295"/>
                <a:gd name="T57" fmla="*/ 1480 h 2281"/>
                <a:gd name="T58" fmla="*/ 236 w 2295"/>
                <a:gd name="T59" fmla="*/ 1334 h 2281"/>
                <a:gd name="T60" fmla="*/ 311 w 2295"/>
                <a:gd name="T61" fmla="*/ 1191 h 2281"/>
                <a:gd name="T62" fmla="*/ 396 w 2295"/>
                <a:gd name="T63" fmla="*/ 1056 h 2281"/>
                <a:gd name="T64" fmla="*/ 488 w 2295"/>
                <a:gd name="T65" fmla="*/ 928 h 2281"/>
                <a:gd name="T66" fmla="*/ 589 w 2295"/>
                <a:gd name="T67" fmla="*/ 804 h 2281"/>
                <a:gd name="T68" fmla="*/ 698 w 2295"/>
                <a:gd name="T69" fmla="*/ 690 h 2281"/>
                <a:gd name="T70" fmla="*/ 815 w 2295"/>
                <a:gd name="T71" fmla="*/ 581 h 2281"/>
                <a:gd name="T72" fmla="*/ 937 w 2295"/>
                <a:gd name="T73" fmla="*/ 481 h 2281"/>
                <a:gd name="T74" fmla="*/ 1067 w 2295"/>
                <a:gd name="T75" fmla="*/ 389 h 2281"/>
                <a:gd name="T76" fmla="*/ 1204 w 2295"/>
                <a:gd name="T77" fmla="*/ 307 h 2281"/>
                <a:gd name="T78" fmla="*/ 1344 w 2295"/>
                <a:gd name="T79" fmla="*/ 231 h 2281"/>
                <a:gd name="T80" fmla="*/ 1493 w 2295"/>
                <a:gd name="T81" fmla="*/ 168 h 2281"/>
                <a:gd name="T82" fmla="*/ 1645 w 2295"/>
                <a:gd name="T83" fmla="*/ 113 h 2281"/>
                <a:gd name="T84" fmla="*/ 1801 w 2295"/>
                <a:gd name="T85" fmla="*/ 68 h 2281"/>
                <a:gd name="T86" fmla="*/ 1962 w 2295"/>
                <a:gd name="T87" fmla="*/ 34 h 2281"/>
                <a:gd name="T88" fmla="*/ 2126 w 2295"/>
                <a:gd name="T89" fmla="*/ 12 h 2281"/>
                <a:gd name="T90" fmla="*/ 2295 w 2295"/>
                <a:gd name="T91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95" h="2281">
                  <a:moveTo>
                    <a:pt x="2295" y="0"/>
                  </a:moveTo>
                  <a:lnTo>
                    <a:pt x="2295" y="292"/>
                  </a:lnTo>
                  <a:lnTo>
                    <a:pt x="2141" y="303"/>
                  </a:lnTo>
                  <a:lnTo>
                    <a:pt x="1991" y="324"/>
                  </a:lnTo>
                  <a:lnTo>
                    <a:pt x="1844" y="355"/>
                  </a:lnTo>
                  <a:lnTo>
                    <a:pt x="1701" y="399"/>
                  </a:lnTo>
                  <a:lnTo>
                    <a:pt x="1564" y="451"/>
                  </a:lnTo>
                  <a:lnTo>
                    <a:pt x="1431" y="513"/>
                  </a:lnTo>
                  <a:lnTo>
                    <a:pt x="1303" y="583"/>
                  </a:lnTo>
                  <a:lnTo>
                    <a:pt x="1181" y="662"/>
                  </a:lnTo>
                  <a:lnTo>
                    <a:pt x="1065" y="750"/>
                  </a:lnTo>
                  <a:lnTo>
                    <a:pt x="956" y="844"/>
                  </a:lnTo>
                  <a:lnTo>
                    <a:pt x="852" y="947"/>
                  </a:lnTo>
                  <a:lnTo>
                    <a:pt x="757" y="1056"/>
                  </a:lnTo>
                  <a:lnTo>
                    <a:pt x="668" y="1171"/>
                  </a:lnTo>
                  <a:lnTo>
                    <a:pt x="589" y="1293"/>
                  </a:lnTo>
                  <a:lnTo>
                    <a:pt x="518" y="1420"/>
                  </a:lnTo>
                  <a:lnTo>
                    <a:pt x="456" y="1552"/>
                  </a:lnTo>
                  <a:lnTo>
                    <a:pt x="402" y="1689"/>
                  </a:lnTo>
                  <a:lnTo>
                    <a:pt x="358" y="1832"/>
                  </a:lnTo>
                  <a:lnTo>
                    <a:pt x="325" y="1978"/>
                  </a:lnTo>
                  <a:lnTo>
                    <a:pt x="302" y="2128"/>
                  </a:lnTo>
                  <a:lnTo>
                    <a:pt x="291" y="2281"/>
                  </a:lnTo>
                  <a:lnTo>
                    <a:pt x="0" y="2281"/>
                  </a:lnTo>
                  <a:lnTo>
                    <a:pt x="13" y="2113"/>
                  </a:lnTo>
                  <a:lnTo>
                    <a:pt x="35" y="1948"/>
                  </a:lnTo>
                  <a:lnTo>
                    <a:pt x="71" y="1788"/>
                  </a:lnTo>
                  <a:lnTo>
                    <a:pt x="116" y="1633"/>
                  </a:lnTo>
                  <a:lnTo>
                    <a:pt x="173" y="1480"/>
                  </a:lnTo>
                  <a:lnTo>
                    <a:pt x="236" y="1334"/>
                  </a:lnTo>
                  <a:lnTo>
                    <a:pt x="311" y="1191"/>
                  </a:lnTo>
                  <a:lnTo>
                    <a:pt x="396" y="1056"/>
                  </a:lnTo>
                  <a:lnTo>
                    <a:pt x="488" y="928"/>
                  </a:lnTo>
                  <a:lnTo>
                    <a:pt x="589" y="804"/>
                  </a:lnTo>
                  <a:lnTo>
                    <a:pt x="698" y="690"/>
                  </a:lnTo>
                  <a:lnTo>
                    <a:pt x="815" y="581"/>
                  </a:lnTo>
                  <a:lnTo>
                    <a:pt x="937" y="481"/>
                  </a:lnTo>
                  <a:lnTo>
                    <a:pt x="1067" y="389"/>
                  </a:lnTo>
                  <a:lnTo>
                    <a:pt x="1204" y="307"/>
                  </a:lnTo>
                  <a:lnTo>
                    <a:pt x="1344" y="231"/>
                  </a:lnTo>
                  <a:lnTo>
                    <a:pt x="1493" y="168"/>
                  </a:lnTo>
                  <a:lnTo>
                    <a:pt x="1645" y="113"/>
                  </a:lnTo>
                  <a:lnTo>
                    <a:pt x="1801" y="68"/>
                  </a:lnTo>
                  <a:lnTo>
                    <a:pt x="1962" y="34"/>
                  </a:lnTo>
                  <a:lnTo>
                    <a:pt x="2126" y="12"/>
                  </a:lnTo>
                  <a:lnTo>
                    <a:pt x="2295" y="0"/>
                  </a:lnTo>
                  <a:close/>
                </a:path>
              </a:pathLst>
            </a:custGeom>
            <a:solidFill>
              <a:srgbClr val="F49300">
                <a:lumMod val="60000"/>
                <a:lumOff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3" name="Freeform 21"/>
            <p:cNvSpPr>
              <a:spLocks/>
            </p:cNvSpPr>
            <p:nvPr/>
          </p:nvSpPr>
          <p:spPr bwMode="auto">
            <a:xfrm>
              <a:off x="2290257" y="2000152"/>
              <a:ext cx="2124932" cy="1992967"/>
            </a:xfrm>
            <a:custGeom>
              <a:avLst/>
              <a:gdLst>
                <a:gd name="T0" fmla="*/ 3024 w 3024"/>
                <a:gd name="T1" fmla="*/ 0 h 3009"/>
                <a:gd name="T2" fmla="*/ 3024 w 3024"/>
                <a:gd name="T3" fmla="*/ 704 h 3009"/>
                <a:gd name="T4" fmla="*/ 2860 w 3024"/>
                <a:gd name="T5" fmla="*/ 713 h 3009"/>
                <a:gd name="T6" fmla="*/ 2701 w 3024"/>
                <a:gd name="T7" fmla="*/ 736 h 3009"/>
                <a:gd name="T8" fmla="*/ 2545 w 3024"/>
                <a:gd name="T9" fmla="*/ 766 h 3009"/>
                <a:gd name="T10" fmla="*/ 2393 w 3024"/>
                <a:gd name="T11" fmla="*/ 807 h 3009"/>
                <a:gd name="T12" fmla="*/ 2244 w 3024"/>
                <a:gd name="T13" fmla="*/ 860 h 3009"/>
                <a:gd name="T14" fmla="*/ 2102 w 3024"/>
                <a:gd name="T15" fmla="*/ 920 h 3009"/>
                <a:gd name="T16" fmla="*/ 1963 w 3024"/>
                <a:gd name="T17" fmla="*/ 988 h 3009"/>
                <a:gd name="T18" fmla="*/ 1829 w 3024"/>
                <a:gd name="T19" fmla="*/ 1067 h 3009"/>
                <a:gd name="T20" fmla="*/ 1702 w 3024"/>
                <a:gd name="T21" fmla="*/ 1151 h 3009"/>
                <a:gd name="T22" fmla="*/ 1580 w 3024"/>
                <a:gd name="T23" fmla="*/ 1245 h 3009"/>
                <a:gd name="T24" fmla="*/ 1465 w 3024"/>
                <a:gd name="T25" fmla="*/ 1346 h 3009"/>
                <a:gd name="T26" fmla="*/ 1356 w 3024"/>
                <a:gd name="T27" fmla="*/ 1455 h 3009"/>
                <a:gd name="T28" fmla="*/ 1255 w 3024"/>
                <a:gd name="T29" fmla="*/ 1570 h 3009"/>
                <a:gd name="T30" fmla="*/ 1161 w 3024"/>
                <a:gd name="T31" fmla="*/ 1690 h 3009"/>
                <a:gd name="T32" fmla="*/ 1074 w 3024"/>
                <a:gd name="T33" fmla="*/ 1818 h 3009"/>
                <a:gd name="T34" fmla="*/ 995 w 3024"/>
                <a:gd name="T35" fmla="*/ 1951 h 3009"/>
                <a:gd name="T36" fmla="*/ 926 w 3024"/>
                <a:gd name="T37" fmla="*/ 2088 h 3009"/>
                <a:gd name="T38" fmla="*/ 864 w 3024"/>
                <a:gd name="T39" fmla="*/ 2233 h 3009"/>
                <a:gd name="T40" fmla="*/ 813 w 3024"/>
                <a:gd name="T41" fmla="*/ 2379 h 3009"/>
                <a:gd name="T42" fmla="*/ 770 w 3024"/>
                <a:gd name="T43" fmla="*/ 2531 h 3009"/>
                <a:gd name="T44" fmla="*/ 738 w 3024"/>
                <a:gd name="T45" fmla="*/ 2687 h 3009"/>
                <a:gd name="T46" fmla="*/ 716 w 3024"/>
                <a:gd name="T47" fmla="*/ 2847 h 3009"/>
                <a:gd name="T48" fmla="*/ 704 w 3024"/>
                <a:gd name="T49" fmla="*/ 3009 h 3009"/>
                <a:gd name="T50" fmla="*/ 0 w 3024"/>
                <a:gd name="T51" fmla="*/ 3009 h 3009"/>
                <a:gd name="T52" fmla="*/ 11 w 3024"/>
                <a:gd name="T53" fmla="*/ 2821 h 3009"/>
                <a:gd name="T54" fmla="*/ 34 w 3024"/>
                <a:gd name="T55" fmla="*/ 2635 h 3009"/>
                <a:gd name="T56" fmla="*/ 66 w 3024"/>
                <a:gd name="T57" fmla="*/ 2453 h 3009"/>
                <a:gd name="T58" fmla="*/ 109 w 3024"/>
                <a:gd name="T59" fmla="*/ 2276 h 3009"/>
                <a:gd name="T60" fmla="*/ 163 w 3024"/>
                <a:gd name="T61" fmla="*/ 2101 h 3009"/>
                <a:gd name="T62" fmla="*/ 225 w 3024"/>
                <a:gd name="T63" fmla="*/ 1932 h 3009"/>
                <a:gd name="T64" fmla="*/ 299 w 3024"/>
                <a:gd name="T65" fmla="*/ 1767 h 3009"/>
                <a:gd name="T66" fmla="*/ 379 w 3024"/>
                <a:gd name="T67" fmla="*/ 1609 h 3009"/>
                <a:gd name="T68" fmla="*/ 470 w 3024"/>
                <a:gd name="T69" fmla="*/ 1455 h 3009"/>
                <a:gd name="T70" fmla="*/ 567 w 3024"/>
                <a:gd name="T71" fmla="*/ 1307 h 3009"/>
                <a:gd name="T72" fmla="*/ 674 w 3024"/>
                <a:gd name="T73" fmla="*/ 1166 h 3009"/>
                <a:gd name="T74" fmla="*/ 789 w 3024"/>
                <a:gd name="T75" fmla="*/ 1031 h 3009"/>
                <a:gd name="T76" fmla="*/ 911 w 3024"/>
                <a:gd name="T77" fmla="*/ 901 h 3009"/>
                <a:gd name="T78" fmla="*/ 1040 w 3024"/>
                <a:gd name="T79" fmla="*/ 781 h 3009"/>
                <a:gd name="T80" fmla="*/ 1176 w 3024"/>
                <a:gd name="T81" fmla="*/ 666 h 3009"/>
                <a:gd name="T82" fmla="*/ 1318 w 3024"/>
                <a:gd name="T83" fmla="*/ 559 h 3009"/>
                <a:gd name="T84" fmla="*/ 1467 w 3024"/>
                <a:gd name="T85" fmla="*/ 462 h 3009"/>
                <a:gd name="T86" fmla="*/ 1621 w 3024"/>
                <a:gd name="T87" fmla="*/ 374 h 3009"/>
                <a:gd name="T88" fmla="*/ 1780 w 3024"/>
                <a:gd name="T89" fmla="*/ 293 h 3009"/>
                <a:gd name="T90" fmla="*/ 1946 w 3024"/>
                <a:gd name="T91" fmla="*/ 219 h 3009"/>
                <a:gd name="T92" fmla="*/ 2115 w 3024"/>
                <a:gd name="T93" fmla="*/ 158 h 3009"/>
                <a:gd name="T94" fmla="*/ 2289 w 3024"/>
                <a:gd name="T95" fmla="*/ 105 h 3009"/>
                <a:gd name="T96" fmla="*/ 2468 w 3024"/>
                <a:gd name="T97" fmla="*/ 64 h 3009"/>
                <a:gd name="T98" fmla="*/ 2648 w 3024"/>
                <a:gd name="T99" fmla="*/ 32 h 3009"/>
                <a:gd name="T100" fmla="*/ 2834 w 3024"/>
                <a:gd name="T101" fmla="*/ 11 h 3009"/>
                <a:gd name="T102" fmla="*/ 3024 w 3024"/>
                <a:gd name="T103" fmla="*/ 0 h 3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09">
                  <a:moveTo>
                    <a:pt x="3024" y="0"/>
                  </a:moveTo>
                  <a:lnTo>
                    <a:pt x="3024" y="704"/>
                  </a:lnTo>
                  <a:lnTo>
                    <a:pt x="2860" y="713"/>
                  </a:lnTo>
                  <a:lnTo>
                    <a:pt x="2701" y="736"/>
                  </a:lnTo>
                  <a:lnTo>
                    <a:pt x="2545" y="766"/>
                  </a:lnTo>
                  <a:lnTo>
                    <a:pt x="2393" y="807"/>
                  </a:lnTo>
                  <a:lnTo>
                    <a:pt x="2244" y="860"/>
                  </a:lnTo>
                  <a:lnTo>
                    <a:pt x="2102" y="920"/>
                  </a:lnTo>
                  <a:lnTo>
                    <a:pt x="1963" y="988"/>
                  </a:lnTo>
                  <a:lnTo>
                    <a:pt x="1829" y="1067"/>
                  </a:lnTo>
                  <a:lnTo>
                    <a:pt x="1702" y="1151"/>
                  </a:lnTo>
                  <a:lnTo>
                    <a:pt x="1580" y="1245"/>
                  </a:lnTo>
                  <a:lnTo>
                    <a:pt x="1465" y="1346"/>
                  </a:lnTo>
                  <a:lnTo>
                    <a:pt x="1356" y="1455"/>
                  </a:lnTo>
                  <a:lnTo>
                    <a:pt x="1255" y="1570"/>
                  </a:lnTo>
                  <a:lnTo>
                    <a:pt x="1161" y="1690"/>
                  </a:lnTo>
                  <a:lnTo>
                    <a:pt x="1074" y="1818"/>
                  </a:lnTo>
                  <a:lnTo>
                    <a:pt x="995" y="1951"/>
                  </a:lnTo>
                  <a:lnTo>
                    <a:pt x="926" y="2088"/>
                  </a:lnTo>
                  <a:lnTo>
                    <a:pt x="864" y="2233"/>
                  </a:lnTo>
                  <a:lnTo>
                    <a:pt x="813" y="2379"/>
                  </a:lnTo>
                  <a:lnTo>
                    <a:pt x="770" y="2531"/>
                  </a:lnTo>
                  <a:lnTo>
                    <a:pt x="738" y="2687"/>
                  </a:lnTo>
                  <a:lnTo>
                    <a:pt x="716" y="2847"/>
                  </a:lnTo>
                  <a:lnTo>
                    <a:pt x="704" y="3009"/>
                  </a:lnTo>
                  <a:lnTo>
                    <a:pt x="0" y="3009"/>
                  </a:lnTo>
                  <a:lnTo>
                    <a:pt x="11" y="2821"/>
                  </a:lnTo>
                  <a:lnTo>
                    <a:pt x="34" y="2635"/>
                  </a:lnTo>
                  <a:lnTo>
                    <a:pt x="66" y="2453"/>
                  </a:lnTo>
                  <a:lnTo>
                    <a:pt x="109" y="2276"/>
                  </a:lnTo>
                  <a:lnTo>
                    <a:pt x="163" y="2101"/>
                  </a:lnTo>
                  <a:lnTo>
                    <a:pt x="225" y="1932"/>
                  </a:lnTo>
                  <a:lnTo>
                    <a:pt x="299" y="1767"/>
                  </a:lnTo>
                  <a:lnTo>
                    <a:pt x="379" y="1609"/>
                  </a:lnTo>
                  <a:lnTo>
                    <a:pt x="470" y="1455"/>
                  </a:lnTo>
                  <a:lnTo>
                    <a:pt x="567" y="1307"/>
                  </a:lnTo>
                  <a:lnTo>
                    <a:pt x="674" y="1166"/>
                  </a:lnTo>
                  <a:lnTo>
                    <a:pt x="789" y="1031"/>
                  </a:lnTo>
                  <a:lnTo>
                    <a:pt x="911" y="901"/>
                  </a:lnTo>
                  <a:lnTo>
                    <a:pt x="1040" y="781"/>
                  </a:lnTo>
                  <a:lnTo>
                    <a:pt x="1176" y="666"/>
                  </a:lnTo>
                  <a:lnTo>
                    <a:pt x="1318" y="559"/>
                  </a:lnTo>
                  <a:lnTo>
                    <a:pt x="1467" y="462"/>
                  </a:lnTo>
                  <a:lnTo>
                    <a:pt x="1621" y="374"/>
                  </a:lnTo>
                  <a:lnTo>
                    <a:pt x="1780" y="293"/>
                  </a:lnTo>
                  <a:lnTo>
                    <a:pt x="1946" y="219"/>
                  </a:lnTo>
                  <a:lnTo>
                    <a:pt x="2115" y="158"/>
                  </a:lnTo>
                  <a:lnTo>
                    <a:pt x="2289" y="105"/>
                  </a:lnTo>
                  <a:lnTo>
                    <a:pt x="2468" y="64"/>
                  </a:lnTo>
                  <a:lnTo>
                    <a:pt x="2648" y="32"/>
                  </a:lnTo>
                  <a:lnTo>
                    <a:pt x="2834" y="11"/>
                  </a:lnTo>
                  <a:lnTo>
                    <a:pt x="3024" y="0"/>
                  </a:lnTo>
                  <a:close/>
                </a:path>
              </a:pathLst>
            </a:custGeom>
            <a:solidFill>
              <a:srgbClr val="F493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7" name="TextBox 1"/>
            <p:cNvSpPr txBox="1"/>
            <p:nvPr/>
          </p:nvSpPr>
          <p:spPr>
            <a:xfrm rot="18957947" flipV="1">
              <a:off x="4557937" y="3336479"/>
              <a:ext cx="606448" cy="2311279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 defTabSz="1218987"/>
              <a:endParaRPr kumimoji="0" lang="en-IN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9" name="Freeform 6"/>
            <p:cNvSpPr>
              <a:spLocks noEditPoints="1"/>
            </p:cNvSpPr>
            <p:nvPr/>
          </p:nvSpPr>
          <p:spPr bwMode="auto">
            <a:xfrm>
              <a:off x="3521750" y="3170490"/>
              <a:ext cx="1874115" cy="1768456"/>
            </a:xfrm>
            <a:custGeom>
              <a:avLst/>
              <a:gdLst>
                <a:gd name="T0" fmla="*/ 1180 w 2560"/>
                <a:gd name="T1" fmla="*/ 424 h 2562"/>
                <a:gd name="T2" fmla="*/ 990 w 2560"/>
                <a:gd name="T3" fmla="*/ 469 h 2562"/>
                <a:gd name="T4" fmla="*/ 819 w 2560"/>
                <a:gd name="T5" fmla="*/ 554 h 2562"/>
                <a:gd name="T6" fmla="*/ 671 w 2560"/>
                <a:gd name="T7" fmla="*/ 672 h 2562"/>
                <a:gd name="T8" fmla="*/ 554 w 2560"/>
                <a:gd name="T9" fmla="*/ 819 h 2562"/>
                <a:gd name="T10" fmla="*/ 470 w 2560"/>
                <a:gd name="T11" fmla="*/ 990 h 2562"/>
                <a:gd name="T12" fmla="*/ 425 w 2560"/>
                <a:gd name="T13" fmla="*/ 1179 h 2562"/>
                <a:gd name="T14" fmla="*/ 425 w 2560"/>
                <a:gd name="T15" fmla="*/ 1380 h 2562"/>
                <a:gd name="T16" fmla="*/ 470 w 2560"/>
                <a:gd name="T17" fmla="*/ 1570 h 2562"/>
                <a:gd name="T18" fmla="*/ 554 w 2560"/>
                <a:gd name="T19" fmla="*/ 1741 h 2562"/>
                <a:gd name="T20" fmla="*/ 671 w 2560"/>
                <a:gd name="T21" fmla="*/ 1889 h 2562"/>
                <a:gd name="T22" fmla="*/ 819 w 2560"/>
                <a:gd name="T23" fmla="*/ 2008 h 2562"/>
                <a:gd name="T24" fmla="*/ 990 w 2560"/>
                <a:gd name="T25" fmla="*/ 2090 h 2562"/>
                <a:gd name="T26" fmla="*/ 1180 w 2560"/>
                <a:gd name="T27" fmla="*/ 2135 h 2562"/>
                <a:gd name="T28" fmla="*/ 1381 w 2560"/>
                <a:gd name="T29" fmla="*/ 2135 h 2562"/>
                <a:gd name="T30" fmla="*/ 1570 w 2560"/>
                <a:gd name="T31" fmla="*/ 2090 h 2562"/>
                <a:gd name="T32" fmla="*/ 1741 w 2560"/>
                <a:gd name="T33" fmla="*/ 2008 h 2562"/>
                <a:gd name="T34" fmla="*/ 1890 w 2560"/>
                <a:gd name="T35" fmla="*/ 1889 h 2562"/>
                <a:gd name="T36" fmla="*/ 2006 w 2560"/>
                <a:gd name="T37" fmla="*/ 1741 h 2562"/>
                <a:gd name="T38" fmla="*/ 2091 w 2560"/>
                <a:gd name="T39" fmla="*/ 1570 h 2562"/>
                <a:gd name="T40" fmla="*/ 2136 w 2560"/>
                <a:gd name="T41" fmla="*/ 1380 h 2562"/>
                <a:gd name="T42" fmla="*/ 2136 w 2560"/>
                <a:gd name="T43" fmla="*/ 1179 h 2562"/>
                <a:gd name="T44" fmla="*/ 2091 w 2560"/>
                <a:gd name="T45" fmla="*/ 990 h 2562"/>
                <a:gd name="T46" fmla="*/ 2006 w 2560"/>
                <a:gd name="T47" fmla="*/ 819 h 2562"/>
                <a:gd name="T48" fmla="*/ 1890 w 2560"/>
                <a:gd name="T49" fmla="*/ 672 h 2562"/>
                <a:gd name="T50" fmla="*/ 1741 w 2560"/>
                <a:gd name="T51" fmla="*/ 554 h 2562"/>
                <a:gd name="T52" fmla="*/ 1570 w 2560"/>
                <a:gd name="T53" fmla="*/ 469 h 2562"/>
                <a:gd name="T54" fmla="*/ 1381 w 2560"/>
                <a:gd name="T55" fmla="*/ 424 h 2562"/>
                <a:gd name="T56" fmla="*/ 1279 w 2560"/>
                <a:gd name="T57" fmla="*/ 0 h 2562"/>
                <a:gd name="T58" fmla="*/ 1523 w 2560"/>
                <a:gd name="T59" fmla="*/ 22 h 2562"/>
                <a:gd name="T60" fmla="*/ 1751 w 2560"/>
                <a:gd name="T61" fmla="*/ 88 h 2562"/>
                <a:gd name="T62" fmla="*/ 1959 w 2560"/>
                <a:gd name="T63" fmla="*/ 195 h 2562"/>
                <a:gd name="T64" fmla="*/ 2143 w 2560"/>
                <a:gd name="T65" fmla="*/ 334 h 2562"/>
                <a:gd name="T66" fmla="*/ 2299 w 2560"/>
                <a:gd name="T67" fmla="*/ 505 h 2562"/>
                <a:gd name="T68" fmla="*/ 2423 w 2560"/>
                <a:gd name="T69" fmla="*/ 702 h 2562"/>
                <a:gd name="T70" fmla="*/ 2509 w 2560"/>
                <a:gd name="T71" fmla="*/ 920 h 2562"/>
                <a:gd name="T72" fmla="*/ 2554 w 2560"/>
                <a:gd name="T73" fmla="*/ 1157 h 2562"/>
                <a:gd name="T74" fmla="*/ 2554 w 2560"/>
                <a:gd name="T75" fmla="*/ 1403 h 2562"/>
                <a:gd name="T76" fmla="*/ 2509 w 2560"/>
                <a:gd name="T77" fmla="*/ 1640 h 2562"/>
                <a:gd name="T78" fmla="*/ 2423 w 2560"/>
                <a:gd name="T79" fmla="*/ 1857 h 2562"/>
                <a:gd name="T80" fmla="*/ 2299 w 2560"/>
                <a:gd name="T81" fmla="*/ 2055 h 2562"/>
                <a:gd name="T82" fmla="*/ 2143 w 2560"/>
                <a:gd name="T83" fmla="*/ 2226 h 2562"/>
                <a:gd name="T84" fmla="*/ 1959 w 2560"/>
                <a:gd name="T85" fmla="*/ 2366 h 2562"/>
                <a:gd name="T86" fmla="*/ 1751 w 2560"/>
                <a:gd name="T87" fmla="*/ 2472 h 2562"/>
                <a:gd name="T88" fmla="*/ 1523 w 2560"/>
                <a:gd name="T89" fmla="*/ 2537 h 2562"/>
                <a:gd name="T90" fmla="*/ 1279 w 2560"/>
                <a:gd name="T91" fmla="*/ 2562 h 2562"/>
                <a:gd name="T92" fmla="*/ 1037 w 2560"/>
                <a:gd name="T93" fmla="*/ 2537 h 2562"/>
                <a:gd name="T94" fmla="*/ 810 w 2560"/>
                <a:gd name="T95" fmla="*/ 2472 h 2562"/>
                <a:gd name="T96" fmla="*/ 601 w 2560"/>
                <a:gd name="T97" fmla="*/ 2366 h 2562"/>
                <a:gd name="T98" fmla="*/ 417 w 2560"/>
                <a:gd name="T99" fmla="*/ 2226 h 2562"/>
                <a:gd name="T100" fmla="*/ 261 w 2560"/>
                <a:gd name="T101" fmla="*/ 2055 h 2562"/>
                <a:gd name="T102" fmla="*/ 137 w 2560"/>
                <a:gd name="T103" fmla="*/ 1857 h 2562"/>
                <a:gd name="T104" fmla="*/ 51 w 2560"/>
                <a:gd name="T105" fmla="*/ 1640 h 2562"/>
                <a:gd name="T106" fmla="*/ 6 w 2560"/>
                <a:gd name="T107" fmla="*/ 1403 h 2562"/>
                <a:gd name="T108" fmla="*/ 6 w 2560"/>
                <a:gd name="T109" fmla="*/ 1157 h 2562"/>
                <a:gd name="T110" fmla="*/ 51 w 2560"/>
                <a:gd name="T111" fmla="*/ 920 h 2562"/>
                <a:gd name="T112" fmla="*/ 137 w 2560"/>
                <a:gd name="T113" fmla="*/ 702 h 2562"/>
                <a:gd name="T114" fmla="*/ 261 w 2560"/>
                <a:gd name="T115" fmla="*/ 505 h 2562"/>
                <a:gd name="T116" fmla="*/ 417 w 2560"/>
                <a:gd name="T117" fmla="*/ 334 h 2562"/>
                <a:gd name="T118" fmla="*/ 601 w 2560"/>
                <a:gd name="T119" fmla="*/ 195 h 2562"/>
                <a:gd name="T120" fmla="*/ 810 w 2560"/>
                <a:gd name="T121" fmla="*/ 88 h 2562"/>
                <a:gd name="T122" fmla="*/ 1037 w 2560"/>
                <a:gd name="T123" fmla="*/ 22 h 2562"/>
                <a:gd name="T124" fmla="*/ 1279 w 2560"/>
                <a:gd name="T125" fmla="*/ 0 h 2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60" h="2562">
                  <a:moveTo>
                    <a:pt x="1279" y="419"/>
                  </a:moveTo>
                  <a:lnTo>
                    <a:pt x="1180" y="424"/>
                  </a:lnTo>
                  <a:lnTo>
                    <a:pt x="1082" y="441"/>
                  </a:lnTo>
                  <a:lnTo>
                    <a:pt x="990" y="469"/>
                  </a:lnTo>
                  <a:lnTo>
                    <a:pt x="902" y="507"/>
                  </a:lnTo>
                  <a:lnTo>
                    <a:pt x="819" y="554"/>
                  </a:lnTo>
                  <a:lnTo>
                    <a:pt x="742" y="608"/>
                  </a:lnTo>
                  <a:lnTo>
                    <a:pt x="671" y="672"/>
                  </a:lnTo>
                  <a:lnTo>
                    <a:pt x="609" y="742"/>
                  </a:lnTo>
                  <a:lnTo>
                    <a:pt x="554" y="819"/>
                  </a:lnTo>
                  <a:lnTo>
                    <a:pt x="507" y="901"/>
                  </a:lnTo>
                  <a:lnTo>
                    <a:pt x="470" y="990"/>
                  </a:lnTo>
                  <a:lnTo>
                    <a:pt x="442" y="1084"/>
                  </a:lnTo>
                  <a:lnTo>
                    <a:pt x="425" y="1179"/>
                  </a:lnTo>
                  <a:lnTo>
                    <a:pt x="419" y="1281"/>
                  </a:lnTo>
                  <a:lnTo>
                    <a:pt x="425" y="1380"/>
                  </a:lnTo>
                  <a:lnTo>
                    <a:pt x="442" y="1478"/>
                  </a:lnTo>
                  <a:lnTo>
                    <a:pt x="470" y="1570"/>
                  </a:lnTo>
                  <a:lnTo>
                    <a:pt x="507" y="1658"/>
                  </a:lnTo>
                  <a:lnTo>
                    <a:pt x="554" y="1741"/>
                  </a:lnTo>
                  <a:lnTo>
                    <a:pt x="609" y="1818"/>
                  </a:lnTo>
                  <a:lnTo>
                    <a:pt x="671" y="1889"/>
                  </a:lnTo>
                  <a:lnTo>
                    <a:pt x="742" y="1951"/>
                  </a:lnTo>
                  <a:lnTo>
                    <a:pt x="819" y="2008"/>
                  </a:lnTo>
                  <a:lnTo>
                    <a:pt x="902" y="2053"/>
                  </a:lnTo>
                  <a:lnTo>
                    <a:pt x="990" y="2090"/>
                  </a:lnTo>
                  <a:lnTo>
                    <a:pt x="1082" y="2118"/>
                  </a:lnTo>
                  <a:lnTo>
                    <a:pt x="1180" y="2135"/>
                  </a:lnTo>
                  <a:lnTo>
                    <a:pt x="1279" y="2141"/>
                  </a:lnTo>
                  <a:lnTo>
                    <a:pt x="1381" y="2135"/>
                  </a:lnTo>
                  <a:lnTo>
                    <a:pt x="1478" y="2118"/>
                  </a:lnTo>
                  <a:lnTo>
                    <a:pt x="1570" y="2090"/>
                  </a:lnTo>
                  <a:lnTo>
                    <a:pt x="1659" y="2053"/>
                  </a:lnTo>
                  <a:lnTo>
                    <a:pt x="1741" y="2008"/>
                  </a:lnTo>
                  <a:lnTo>
                    <a:pt x="1818" y="1951"/>
                  </a:lnTo>
                  <a:lnTo>
                    <a:pt x="1890" y="1889"/>
                  </a:lnTo>
                  <a:lnTo>
                    <a:pt x="1952" y="1818"/>
                  </a:lnTo>
                  <a:lnTo>
                    <a:pt x="2006" y="1741"/>
                  </a:lnTo>
                  <a:lnTo>
                    <a:pt x="2053" y="1658"/>
                  </a:lnTo>
                  <a:lnTo>
                    <a:pt x="2091" y="1570"/>
                  </a:lnTo>
                  <a:lnTo>
                    <a:pt x="2119" y="1478"/>
                  </a:lnTo>
                  <a:lnTo>
                    <a:pt x="2136" y="1380"/>
                  </a:lnTo>
                  <a:lnTo>
                    <a:pt x="2141" y="1281"/>
                  </a:lnTo>
                  <a:lnTo>
                    <a:pt x="2136" y="1179"/>
                  </a:lnTo>
                  <a:lnTo>
                    <a:pt x="2119" y="1084"/>
                  </a:lnTo>
                  <a:lnTo>
                    <a:pt x="2091" y="990"/>
                  </a:lnTo>
                  <a:lnTo>
                    <a:pt x="2053" y="901"/>
                  </a:lnTo>
                  <a:lnTo>
                    <a:pt x="2006" y="819"/>
                  </a:lnTo>
                  <a:lnTo>
                    <a:pt x="1952" y="742"/>
                  </a:lnTo>
                  <a:lnTo>
                    <a:pt x="1890" y="672"/>
                  </a:lnTo>
                  <a:lnTo>
                    <a:pt x="1818" y="608"/>
                  </a:lnTo>
                  <a:lnTo>
                    <a:pt x="1741" y="554"/>
                  </a:lnTo>
                  <a:lnTo>
                    <a:pt x="1659" y="507"/>
                  </a:lnTo>
                  <a:lnTo>
                    <a:pt x="1570" y="469"/>
                  </a:lnTo>
                  <a:lnTo>
                    <a:pt x="1478" y="441"/>
                  </a:lnTo>
                  <a:lnTo>
                    <a:pt x="1381" y="424"/>
                  </a:lnTo>
                  <a:lnTo>
                    <a:pt x="1279" y="419"/>
                  </a:lnTo>
                  <a:close/>
                  <a:moveTo>
                    <a:pt x="1279" y="0"/>
                  </a:moveTo>
                  <a:lnTo>
                    <a:pt x="1403" y="6"/>
                  </a:lnTo>
                  <a:lnTo>
                    <a:pt x="1523" y="22"/>
                  </a:lnTo>
                  <a:lnTo>
                    <a:pt x="1640" y="51"/>
                  </a:lnTo>
                  <a:lnTo>
                    <a:pt x="1751" y="88"/>
                  </a:lnTo>
                  <a:lnTo>
                    <a:pt x="1858" y="137"/>
                  </a:lnTo>
                  <a:lnTo>
                    <a:pt x="1959" y="195"/>
                  </a:lnTo>
                  <a:lnTo>
                    <a:pt x="2055" y="261"/>
                  </a:lnTo>
                  <a:lnTo>
                    <a:pt x="2143" y="334"/>
                  </a:lnTo>
                  <a:lnTo>
                    <a:pt x="2226" y="417"/>
                  </a:lnTo>
                  <a:lnTo>
                    <a:pt x="2299" y="505"/>
                  </a:lnTo>
                  <a:lnTo>
                    <a:pt x="2367" y="601"/>
                  </a:lnTo>
                  <a:lnTo>
                    <a:pt x="2423" y="702"/>
                  </a:lnTo>
                  <a:lnTo>
                    <a:pt x="2472" y="809"/>
                  </a:lnTo>
                  <a:lnTo>
                    <a:pt x="2509" y="920"/>
                  </a:lnTo>
                  <a:lnTo>
                    <a:pt x="2538" y="1037"/>
                  </a:lnTo>
                  <a:lnTo>
                    <a:pt x="2554" y="1157"/>
                  </a:lnTo>
                  <a:lnTo>
                    <a:pt x="2560" y="1281"/>
                  </a:lnTo>
                  <a:lnTo>
                    <a:pt x="2554" y="1403"/>
                  </a:lnTo>
                  <a:lnTo>
                    <a:pt x="2538" y="1523"/>
                  </a:lnTo>
                  <a:lnTo>
                    <a:pt x="2509" y="1640"/>
                  </a:lnTo>
                  <a:lnTo>
                    <a:pt x="2472" y="1752"/>
                  </a:lnTo>
                  <a:lnTo>
                    <a:pt x="2423" y="1857"/>
                  </a:lnTo>
                  <a:lnTo>
                    <a:pt x="2367" y="1959"/>
                  </a:lnTo>
                  <a:lnTo>
                    <a:pt x="2299" y="2055"/>
                  </a:lnTo>
                  <a:lnTo>
                    <a:pt x="2226" y="2145"/>
                  </a:lnTo>
                  <a:lnTo>
                    <a:pt x="2143" y="2226"/>
                  </a:lnTo>
                  <a:lnTo>
                    <a:pt x="2055" y="2301"/>
                  </a:lnTo>
                  <a:lnTo>
                    <a:pt x="1959" y="2366"/>
                  </a:lnTo>
                  <a:lnTo>
                    <a:pt x="1858" y="2423"/>
                  </a:lnTo>
                  <a:lnTo>
                    <a:pt x="1751" y="2472"/>
                  </a:lnTo>
                  <a:lnTo>
                    <a:pt x="1640" y="2509"/>
                  </a:lnTo>
                  <a:lnTo>
                    <a:pt x="1523" y="2537"/>
                  </a:lnTo>
                  <a:lnTo>
                    <a:pt x="1403" y="2554"/>
                  </a:lnTo>
                  <a:lnTo>
                    <a:pt x="1279" y="2562"/>
                  </a:lnTo>
                  <a:lnTo>
                    <a:pt x="1157" y="2554"/>
                  </a:lnTo>
                  <a:lnTo>
                    <a:pt x="1037" y="2537"/>
                  </a:lnTo>
                  <a:lnTo>
                    <a:pt x="920" y="2509"/>
                  </a:lnTo>
                  <a:lnTo>
                    <a:pt x="810" y="2472"/>
                  </a:lnTo>
                  <a:lnTo>
                    <a:pt x="703" y="2423"/>
                  </a:lnTo>
                  <a:lnTo>
                    <a:pt x="601" y="2366"/>
                  </a:lnTo>
                  <a:lnTo>
                    <a:pt x="505" y="2301"/>
                  </a:lnTo>
                  <a:lnTo>
                    <a:pt x="417" y="2226"/>
                  </a:lnTo>
                  <a:lnTo>
                    <a:pt x="334" y="2145"/>
                  </a:lnTo>
                  <a:lnTo>
                    <a:pt x="261" y="2055"/>
                  </a:lnTo>
                  <a:lnTo>
                    <a:pt x="194" y="1959"/>
                  </a:lnTo>
                  <a:lnTo>
                    <a:pt x="137" y="1857"/>
                  </a:lnTo>
                  <a:lnTo>
                    <a:pt x="88" y="1752"/>
                  </a:lnTo>
                  <a:lnTo>
                    <a:pt x="51" y="1640"/>
                  </a:lnTo>
                  <a:lnTo>
                    <a:pt x="23" y="1523"/>
                  </a:lnTo>
                  <a:lnTo>
                    <a:pt x="6" y="1403"/>
                  </a:lnTo>
                  <a:lnTo>
                    <a:pt x="0" y="1281"/>
                  </a:lnTo>
                  <a:lnTo>
                    <a:pt x="6" y="1157"/>
                  </a:lnTo>
                  <a:lnTo>
                    <a:pt x="23" y="1037"/>
                  </a:lnTo>
                  <a:lnTo>
                    <a:pt x="51" y="920"/>
                  </a:lnTo>
                  <a:lnTo>
                    <a:pt x="88" y="809"/>
                  </a:lnTo>
                  <a:lnTo>
                    <a:pt x="137" y="702"/>
                  </a:lnTo>
                  <a:lnTo>
                    <a:pt x="194" y="601"/>
                  </a:lnTo>
                  <a:lnTo>
                    <a:pt x="261" y="505"/>
                  </a:lnTo>
                  <a:lnTo>
                    <a:pt x="334" y="417"/>
                  </a:lnTo>
                  <a:lnTo>
                    <a:pt x="417" y="334"/>
                  </a:lnTo>
                  <a:lnTo>
                    <a:pt x="505" y="261"/>
                  </a:lnTo>
                  <a:lnTo>
                    <a:pt x="601" y="195"/>
                  </a:lnTo>
                  <a:lnTo>
                    <a:pt x="703" y="137"/>
                  </a:lnTo>
                  <a:lnTo>
                    <a:pt x="810" y="88"/>
                  </a:lnTo>
                  <a:lnTo>
                    <a:pt x="920" y="51"/>
                  </a:lnTo>
                  <a:lnTo>
                    <a:pt x="1037" y="22"/>
                  </a:lnTo>
                  <a:lnTo>
                    <a:pt x="1157" y="6"/>
                  </a:lnTo>
                  <a:lnTo>
                    <a:pt x="1279" y="0"/>
                  </a:lnTo>
                  <a:close/>
                </a:path>
              </a:pathLst>
            </a:custGeom>
            <a:solidFill>
              <a:srgbClr val="4E6E9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1" name="Freeform 7"/>
            <p:cNvSpPr>
              <a:spLocks/>
            </p:cNvSpPr>
            <p:nvPr/>
          </p:nvSpPr>
          <p:spPr bwMode="auto">
            <a:xfrm>
              <a:off x="3850671" y="3472737"/>
              <a:ext cx="1214569" cy="1145198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solidFill>
              <a:srgbClr val="BE0F1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1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Freeform 25"/>
            <p:cNvSpPr>
              <a:spLocks/>
            </p:cNvSpPr>
            <p:nvPr/>
          </p:nvSpPr>
          <p:spPr bwMode="auto">
            <a:xfrm>
              <a:off x="3859405" y="3458812"/>
              <a:ext cx="1151484" cy="1085714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alpha val="43000"/>
                  </a:sysClr>
                </a:gs>
                <a:gs pos="43000">
                  <a:srgbClr val="F49300">
                    <a:tint val="23500"/>
                    <a:satMod val="160000"/>
                    <a:alpha val="0"/>
                  </a:srgbClr>
                </a:gs>
              </a:gsLst>
              <a:lin ang="54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8" name="5 Rectángulo"/>
          <p:cNvSpPr/>
          <p:nvPr/>
        </p:nvSpPr>
        <p:spPr>
          <a:xfrm>
            <a:off x="1452724" y="291650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Control interno 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1.B. ADMINISTRACIÓN DE RIESGOS. 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3" name="Rectángulo 52"/>
          <p:cNvSpPr/>
          <p:nvPr/>
        </p:nvSpPr>
        <p:spPr>
          <a:xfrm>
            <a:off x="572543" y="1199311"/>
            <a:ext cx="82916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1600" b="1" dirty="0">
                <a:latin typeface="Century Gothic" panose="020B0502020202020204" pitchFamily="34" charset="0"/>
              </a:rPr>
              <a:t>SEGUIMIENTOS DEL EJERCICIO PTAR 2023</a:t>
            </a:r>
          </a:p>
          <a:p>
            <a:r>
              <a:rPr lang="es-ES" sz="1600" dirty="0"/>
              <a:t>En seguimiento al Programa de Trabajo de Administración de Riesgos 2023, se presenta el avance del PTAR del 1er. Trimestre 2023:</a:t>
            </a:r>
            <a:endParaRPr lang="es-ES" sz="16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54" name="Tabla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035698"/>
              </p:ext>
            </p:extLst>
          </p:nvPr>
        </p:nvGraphicFramePr>
        <p:xfrm>
          <a:off x="432708" y="2210894"/>
          <a:ext cx="8245928" cy="390415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687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25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1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834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81453">
                <a:tc>
                  <a:txBody>
                    <a:bodyPr/>
                    <a:lstStyle/>
                    <a:p>
                      <a:pPr algn="ctr"/>
                      <a:r>
                        <a:rPr lang="es-MX" sz="1100" dirty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Riesgo</a:t>
                      </a:r>
                      <a:endParaRPr lang="es-ES" sz="1100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dirty="0">
                          <a:solidFill>
                            <a:schemeClr val="bg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Actividad de Control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UA Responsable</a:t>
                      </a:r>
                      <a:endParaRPr lang="es-ES" sz="11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ctr"/>
                      <a:endParaRPr lang="es-ES" sz="1100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aseline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Seguimiento  </a:t>
                      </a:r>
                      <a:endParaRPr lang="es-ES" sz="1100" b="1" dirty="0">
                        <a:solidFill>
                          <a:srgbClr val="00206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63729">
                <a:tc>
                  <a:txBody>
                    <a:bodyPr/>
                    <a:lstStyle/>
                    <a:p>
                      <a:pPr marL="180975" indent="0" algn="l" fontAlgn="ctr"/>
                      <a:endParaRPr lang="es-ES" sz="1100" b="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8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ES" sz="1100" b="0" i="0" u="none" strike="noStrike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269">
                <a:tc>
                  <a:txBody>
                    <a:bodyPr/>
                    <a:lstStyle/>
                    <a:p>
                      <a:pPr marL="180975" indent="0" algn="l" fontAlgn="ctr"/>
                      <a:endParaRPr lang="es-ES" sz="1100" b="1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indent="0" algn="just" defTabSz="914400" rtl="0" eaLnBrk="1" latinLnBrk="0" hangingPunct="1">
                        <a:buFont typeface="Arial" panose="020B0604020202020204" pitchFamily="34" charset="0"/>
                        <a:buNone/>
                      </a:pPr>
                      <a:endParaRPr lang="es-ES" sz="1100" kern="1200" baseline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8025">
                <a:tc>
                  <a:txBody>
                    <a:bodyPr/>
                    <a:lstStyle/>
                    <a:p>
                      <a:pPr marL="85725" indent="0" algn="l" fontAlgn="ctr"/>
                      <a:endParaRPr lang="es-ES" sz="1100" b="1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 defTabSz="914400" rtl="0" eaLnBrk="1" latinLnBrk="0" hangingPunct="1"/>
                      <a:endParaRPr lang="es-ES" sz="1100" kern="1200" baseline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42">
                <a:tc>
                  <a:txBody>
                    <a:bodyPr/>
                    <a:lstStyle/>
                    <a:p>
                      <a:pPr marL="85725" indent="0" algn="l" fontAlgn="ctr"/>
                      <a:endParaRPr lang="es-ES" sz="1100" b="1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 defTabSz="914400" rtl="0" eaLnBrk="1" latinLnBrk="0" hangingPunct="1"/>
                      <a:endParaRPr lang="es-ES" sz="1100" kern="1200" baseline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5037">
                <a:tc>
                  <a:txBody>
                    <a:bodyPr/>
                    <a:lstStyle/>
                    <a:p>
                      <a:pPr marL="85725" indent="0" algn="l" fontAlgn="ctr"/>
                      <a:endParaRPr lang="es-ES" sz="1100" b="1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just" defTabSz="914400" rtl="0" eaLnBrk="1" latinLnBrk="0" hangingPunct="1"/>
                      <a:endParaRPr lang="es-ES" sz="1100" kern="1200" baseline="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ES" sz="11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89074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500793" y="291650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4" name="Grupo 3"/>
          <p:cNvGrpSpPr/>
          <p:nvPr/>
        </p:nvGrpSpPr>
        <p:grpSpPr>
          <a:xfrm>
            <a:off x="564843" y="359229"/>
            <a:ext cx="749607" cy="537567"/>
            <a:chOff x="2067071" y="2000152"/>
            <a:chExt cx="4574238" cy="4114952"/>
          </a:xfrm>
        </p:grpSpPr>
        <p:sp>
          <p:nvSpPr>
            <p:cNvPr id="55" name="Google Shape;108;p15"/>
            <p:cNvSpPr/>
            <p:nvPr/>
          </p:nvSpPr>
          <p:spPr>
            <a:xfrm>
              <a:off x="2157200" y="2322682"/>
              <a:ext cx="466631" cy="1519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Google Shape;108;p15"/>
            <p:cNvSpPr/>
            <p:nvPr/>
          </p:nvSpPr>
          <p:spPr>
            <a:xfrm>
              <a:off x="2157200" y="2756032"/>
              <a:ext cx="428140" cy="1340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Google Shape;108;p15"/>
            <p:cNvSpPr/>
            <p:nvPr/>
          </p:nvSpPr>
          <p:spPr>
            <a:xfrm>
              <a:off x="2103188" y="3124163"/>
              <a:ext cx="574653" cy="1821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Google Shape;108;p15"/>
            <p:cNvSpPr/>
            <p:nvPr/>
          </p:nvSpPr>
          <p:spPr>
            <a:xfrm>
              <a:off x="2091660" y="3798753"/>
              <a:ext cx="597710" cy="1664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sp>
          <p:nvSpPr>
            <p:cNvPr id="60" name="Google Shape;108;p15"/>
            <p:cNvSpPr/>
            <p:nvPr/>
          </p:nvSpPr>
          <p:spPr>
            <a:xfrm>
              <a:off x="2171707" y="4045529"/>
              <a:ext cx="437615" cy="1409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Google Shape;108;p15"/>
            <p:cNvSpPr/>
            <p:nvPr/>
          </p:nvSpPr>
          <p:spPr>
            <a:xfrm>
              <a:off x="2067071" y="4484767"/>
              <a:ext cx="646887" cy="137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Google Shape;108;p15"/>
            <p:cNvSpPr/>
            <p:nvPr/>
          </p:nvSpPr>
          <p:spPr>
            <a:xfrm>
              <a:off x="2114060" y="4705140"/>
              <a:ext cx="575310" cy="1855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4" name="Grupo 63"/>
            <p:cNvGrpSpPr/>
            <p:nvPr/>
          </p:nvGrpSpPr>
          <p:grpSpPr>
            <a:xfrm>
              <a:off x="2290257" y="2012560"/>
              <a:ext cx="4351052" cy="4102544"/>
              <a:chOff x="3548568" y="1186865"/>
              <a:chExt cx="5094865" cy="5094866"/>
            </a:xfrm>
            <a:solidFill>
              <a:schemeClr val="bg2">
                <a:lumMod val="75000"/>
              </a:schemeClr>
            </a:solidFill>
          </p:grpSpPr>
          <p:sp>
            <p:nvSpPr>
              <p:cNvPr id="65" name="Freeform 6"/>
              <p:cNvSpPr>
                <a:spLocks noEditPoints="1"/>
              </p:cNvSpPr>
              <p:nvPr/>
            </p:nvSpPr>
            <p:spPr bwMode="auto">
              <a:xfrm>
                <a:off x="4998754" y="2637017"/>
                <a:ext cx="2194495" cy="2196210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Freeform 8"/>
              <p:cNvSpPr>
                <a:spLocks/>
              </p:cNvSpPr>
              <p:nvPr/>
            </p:nvSpPr>
            <p:spPr bwMode="auto">
              <a:xfrm>
                <a:off x="4407585" y="3783667"/>
                <a:ext cx="1629172" cy="1639046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Freeform 9"/>
              <p:cNvSpPr>
                <a:spLocks/>
              </p:cNvSpPr>
              <p:nvPr/>
            </p:nvSpPr>
            <p:spPr bwMode="auto">
              <a:xfrm>
                <a:off x="4407585" y="2045883"/>
                <a:ext cx="1629172" cy="1616007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Freeform 10"/>
              <p:cNvSpPr>
                <a:spLocks/>
              </p:cNvSpPr>
              <p:nvPr/>
            </p:nvSpPr>
            <p:spPr bwMode="auto">
              <a:xfrm>
                <a:off x="6155244" y="2045883"/>
                <a:ext cx="1629172" cy="1616007"/>
              </a:xfrm>
              <a:custGeom>
                <a:avLst/>
                <a:gdLst>
                  <a:gd name="T0" fmla="*/ 0 w 1980"/>
                  <a:gd name="T1" fmla="*/ 0 h 1965"/>
                  <a:gd name="T2" fmla="*/ 153 w 1980"/>
                  <a:gd name="T3" fmla="*/ 11 h 1965"/>
                  <a:gd name="T4" fmla="*/ 301 w 1980"/>
                  <a:gd name="T5" fmla="*/ 32 h 1965"/>
                  <a:gd name="T6" fmla="*/ 446 w 1980"/>
                  <a:gd name="T7" fmla="*/ 64 h 1965"/>
                  <a:gd name="T8" fmla="*/ 586 w 1980"/>
                  <a:gd name="T9" fmla="*/ 107 h 1965"/>
                  <a:gd name="T10" fmla="*/ 722 w 1980"/>
                  <a:gd name="T11" fmla="*/ 158 h 1965"/>
                  <a:gd name="T12" fmla="*/ 853 w 1980"/>
                  <a:gd name="T13" fmla="*/ 220 h 1965"/>
                  <a:gd name="T14" fmla="*/ 979 w 1980"/>
                  <a:gd name="T15" fmla="*/ 289 h 1965"/>
                  <a:gd name="T16" fmla="*/ 1099 w 1980"/>
                  <a:gd name="T17" fmla="*/ 366 h 1965"/>
                  <a:gd name="T18" fmla="*/ 1214 w 1980"/>
                  <a:gd name="T19" fmla="*/ 453 h 1965"/>
                  <a:gd name="T20" fmla="*/ 1323 w 1980"/>
                  <a:gd name="T21" fmla="*/ 547 h 1965"/>
                  <a:gd name="T22" fmla="*/ 1424 w 1980"/>
                  <a:gd name="T23" fmla="*/ 648 h 1965"/>
                  <a:gd name="T24" fmla="*/ 1518 w 1980"/>
                  <a:gd name="T25" fmla="*/ 755 h 1965"/>
                  <a:gd name="T26" fmla="*/ 1606 w 1980"/>
                  <a:gd name="T27" fmla="*/ 870 h 1965"/>
                  <a:gd name="T28" fmla="*/ 1683 w 1980"/>
                  <a:gd name="T29" fmla="*/ 990 h 1965"/>
                  <a:gd name="T30" fmla="*/ 1755 w 1980"/>
                  <a:gd name="T31" fmla="*/ 1116 h 1965"/>
                  <a:gd name="T32" fmla="*/ 1817 w 1980"/>
                  <a:gd name="T33" fmla="*/ 1245 h 1965"/>
                  <a:gd name="T34" fmla="*/ 1869 w 1980"/>
                  <a:gd name="T35" fmla="*/ 1382 h 1965"/>
                  <a:gd name="T36" fmla="*/ 1912 w 1980"/>
                  <a:gd name="T37" fmla="*/ 1521 h 1965"/>
                  <a:gd name="T38" fmla="*/ 1944 w 1980"/>
                  <a:gd name="T39" fmla="*/ 1666 h 1965"/>
                  <a:gd name="T40" fmla="*/ 1967 w 1980"/>
                  <a:gd name="T41" fmla="*/ 1814 h 1965"/>
                  <a:gd name="T42" fmla="*/ 1980 w 1980"/>
                  <a:gd name="T43" fmla="*/ 1965 h 1965"/>
                  <a:gd name="T44" fmla="*/ 1683 w 1980"/>
                  <a:gd name="T45" fmla="*/ 1965 h 1965"/>
                  <a:gd name="T46" fmla="*/ 1670 w 1980"/>
                  <a:gd name="T47" fmla="*/ 1824 h 1965"/>
                  <a:gd name="T48" fmla="*/ 1648 w 1980"/>
                  <a:gd name="T49" fmla="*/ 1685 h 1965"/>
                  <a:gd name="T50" fmla="*/ 1612 w 1980"/>
                  <a:gd name="T51" fmla="*/ 1551 h 1965"/>
                  <a:gd name="T52" fmla="*/ 1569 w 1980"/>
                  <a:gd name="T53" fmla="*/ 1422 h 1965"/>
                  <a:gd name="T54" fmla="*/ 1514 w 1980"/>
                  <a:gd name="T55" fmla="*/ 1296 h 1965"/>
                  <a:gd name="T56" fmla="*/ 1452 w 1980"/>
                  <a:gd name="T57" fmla="*/ 1178 h 1965"/>
                  <a:gd name="T58" fmla="*/ 1379 w 1980"/>
                  <a:gd name="T59" fmla="*/ 1063 h 1965"/>
                  <a:gd name="T60" fmla="*/ 1300 w 1980"/>
                  <a:gd name="T61" fmla="*/ 954 h 1965"/>
                  <a:gd name="T62" fmla="*/ 1212 w 1980"/>
                  <a:gd name="T63" fmla="*/ 853 h 1965"/>
                  <a:gd name="T64" fmla="*/ 1116 w 1980"/>
                  <a:gd name="T65" fmla="*/ 759 h 1965"/>
                  <a:gd name="T66" fmla="*/ 1015 w 1980"/>
                  <a:gd name="T67" fmla="*/ 672 h 1965"/>
                  <a:gd name="T68" fmla="*/ 906 w 1980"/>
                  <a:gd name="T69" fmla="*/ 593 h 1965"/>
                  <a:gd name="T70" fmla="*/ 791 w 1980"/>
                  <a:gd name="T71" fmla="*/ 522 h 1965"/>
                  <a:gd name="T72" fmla="*/ 671 w 1980"/>
                  <a:gd name="T73" fmla="*/ 460 h 1965"/>
                  <a:gd name="T74" fmla="*/ 545 w 1980"/>
                  <a:gd name="T75" fmla="*/ 408 h 1965"/>
                  <a:gd name="T76" fmla="*/ 416 w 1980"/>
                  <a:gd name="T77" fmla="*/ 364 h 1965"/>
                  <a:gd name="T78" fmla="*/ 280 w 1980"/>
                  <a:gd name="T79" fmla="*/ 331 h 1965"/>
                  <a:gd name="T80" fmla="*/ 143 w 1980"/>
                  <a:gd name="T81" fmla="*/ 308 h 1965"/>
                  <a:gd name="T82" fmla="*/ 0 w 1980"/>
                  <a:gd name="T83" fmla="*/ 297 h 1965"/>
                  <a:gd name="T84" fmla="*/ 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0" y="0"/>
                    </a:moveTo>
                    <a:lnTo>
                      <a:pt x="153" y="11"/>
                    </a:lnTo>
                    <a:lnTo>
                      <a:pt x="301" y="32"/>
                    </a:lnTo>
                    <a:lnTo>
                      <a:pt x="446" y="64"/>
                    </a:lnTo>
                    <a:lnTo>
                      <a:pt x="586" y="107"/>
                    </a:lnTo>
                    <a:lnTo>
                      <a:pt x="722" y="158"/>
                    </a:lnTo>
                    <a:lnTo>
                      <a:pt x="853" y="220"/>
                    </a:lnTo>
                    <a:lnTo>
                      <a:pt x="979" y="289"/>
                    </a:lnTo>
                    <a:lnTo>
                      <a:pt x="1099" y="366"/>
                    </a:lnTo>
                    <a:lnTo>
                      <a:pt x="1214" y="453"/>
                    </a:lnTo>
                    <a:lnTo>
                      <a:pt x="1323" y="547"/>
                    </a:lnTo>
                    <a:lnTo>
                      <a:pt x="1424" y="648"/>
                    </a:lnTo>
                    <a:lnTo>
                      <a:pt x="1518" y="755"/>
                    </a:lnTo>
                    <a:lnTo>
                      <a:pt x="1606" y="870"/>
                    </a:lnTo>
                    <a:lnTo>
                      <a:pt x="1683" y="990"/>
                    </a:lnTo>
                    <a:lnTo>
                      <a:pt x="1755" y="1116"/>
                    </a:lnTo>
                    <a:lnTo>
                      <a:pt x="1817" y="1245"/>
                    </a:lnTo>
                    <a:lnTo>
                      <a:pt x="1869" y="1382"/>
                    </a:lnTo>
                    <a:lnTo>
                      <a:pt x="1912" y="1521"/>
                    </a:lnTo>
                    <a:lnTo>
                      <a:pt x="1944" y="1666"/>
                    </a:lnTo>
                    <a:lnTo>
                      <a:pt x="1967" y="1814"/>
                    </a:lnTo>
                    <a:lnTo>
                      <a:pt x="1980" y="1965"/>
                    </a:lnTo>
                    <a:lnTo>
                      <a:pt x="1683" y="1965"/>
                    </a:lnTo>
                    <a:lnTo>
                      <a:pt x="1670" y="1824"/>
                    </a:lnTo>
                    <a:lnTo>
                      <a:pt x="1648" y="1685"/>
                    </a:lnTo>
                    <a:lnTo>
                      <a:pt x="1612" y="1551"/>
                    </a:lnTo>
                    <a:lnTo>
                      <a:pt x="1569" y="1422"/>
                    </a:lnTo>
                    <a:lnTo>
                      <a:pt x="1514" y="1296"/>
                    </a:lnTo>
                    <a:lnTo>
                      <a:pt x="1452" y="1178"/>
                    </a:lnTo>
                    <a:lnTo>
                      <a:pt x="1379" y="1063"/>
                    </a:lnTo>
                    <a:lnTo>
                      <a:pt x="1300" y="954"/>
                    </a:lnTo>
                    <a:lnTo>
                      <a:pt x="1212" y="853"/>
                    </a:lnTo>
                    <a:lnTo>
                      <a:pt x="1116" y="759"/>
                    </a:lnTo>
                    <a:lnTo>
                      <a:pt x="1015" y="672"/>
                    </a:lnTo>
                    <a:lnTo>
                      <a:pt x="906" y="593"/>
                    </a:lnTo>
                    <a:lnTo>
                      <a:pt x="791" y="522"/>
                    </a:lnTo>
                    <a:lnTo>
                      <a:pt x="671" y="460"/>
                    </a:lnTo>
                    <a:lnTo>
                      <a:pt x="545" y="408"/>
                    </a:lnTo>
                    <a:lnTo>
                      <a:pt x="416" y="364"/>
                    </a:lnTo>
                    <a:lnTo>
                      <a:pt x="280" y="331"/>
                    </a:lnTo>
                    <a:lnTo>
                      <a:pt x="143" y="308"/>
                    </a:lnTo>
                    <a:lnTo>
                      <a:pt x="0" y="29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6155244" y="3783667"/>
                <a:ext cx="1629172" cy="1639046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4672533" y="2310830"/>
                <a:ext cx="1364226" cy="1351062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1" name="Freeform 13"/>
              <p:cNvSpPr>
                <a:spLocks/>
              </p:cNvSpPr>
              <p:nvPr/>
            </p:nvSpPr>
            <p:spPr bwMode="auto">
              <a:xfrm>
                <a:off x="4672533" y="3783666"/>
                <a:ext cx="1364226" cy="1374100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Freeform 14"/>
              <p:cNvSpPr>
                <a:spLocks/>
              </p:cNvSpPr>
              <p:nvPr/>
            </p:nvSpPr>
            <p:spPr bwMode="auto">
              <a:xfrm>
                <a:off x="6155244" y="2310830"/>
                <a:ext cx="1364226" cy="1351062"/>
              </a:xfrm>
              <a:custGeom>
                <a:avLst/>
                <a:gdLst>
                  <a:gd name="T0" fmla="*/ 0 w 1659"/>
                  <a:gd name="T1" fmla="*/ 0 h 1644"/>
                  <a:gd name="T2" fmla="*/ 139 w 1659"/>
                  <a:gd name="T3" fmla="*/ 11 h 1644"/>
                  <a:gd name="T4" fmla="*/ 277 w 1659"/>
                  <a:gd name="T5" fmla="*/ 34 h 1644"/>
                  <a:gd name="T6" fmla="*/ 408 w 1659"/>
                  <a:gd name="T7" fmla="*/ 68 h 1644"/>
                  <a:gd name="T8" fmla="*/ 538 w 1659"/>
                  <a:gd name="T9" fmla="*/ 109 h 1644"/>
                  <a:gd name="T10" fmla="*/ 660 w 1659"/>
                  <a:gd name="T11" fmla="*/ 162 h 1644"/>
                  <a:gd name="T12" fmla="*/ 780 w 1659"/>
                  <a:gd name="T13" fmla="*/ 224 h 1644"/>
                  <a:gd name="T14" fmla="*/ 893 w 1659"/>
                  <a:gd name="T15" fmla="*/ 293 h 1644"/>
                  <a:gd name="T16" fmla="*/ 1000 w 1659"/>
                  <a:gd name="T17" fmla="*/ 370 h 1644"/>
                  <a:gd name="T18" fmla="*/ 1099 w 1659"/>
                  <a:gd name="T19" fmla="*/ 457 h 1644"/>
                  <a:gd name="T20" fmla="*/ 1193 w 1659"/>
                  <a:gd name="T21" fmla="*/ 549 h 1644"/>
                  <a:gd name="T22" fmla="*/ 1279 w 1659"/>
                  <a:gd name="T23" fmla="*/ 650 h 1644"/>
                  <a:gd name="T24" fmla="*/ 1358 w 1659"/>
                  <a:gd name="T25" fmla="*/ 755 h 1644"/>
                  <a:gd name="T26" fmla="*/ 1430 w 1659"/>
                  <a:gd name="T27" fmla="*/ 868 h 1644"/>
                  <a:gd name="T28" fmla="*/ 1492 w 1659"/>
                  <a:gd name="T29" fmla="*/ 986 h 1644"/>
                  <a:gd name="T30" fmla="*/ 1544 w 1659"/>
                  <a:gd name="T31" fmla="*/ 1108 h 1644"/>
                  <a:gd name="T32" fmla="*/ 1587 w 1659"/>
                  <a:gd name="T33" fmla="*/ 1236 h 1644"/>
                  <a:gd name="T34" fmla="*/ 1621 w 1659"/>
                  <a:gd name="T35" fmla="*/ 1369 h 1644"/>
                  <a:gd name="T36" fmla="*/ 1646 w 1659"/>
                  <a:gd name="T37" fmla="*/ 1505 h 1644"/>
                  <a:gd name="T38" fmla="*/ 1659 w 1659"/>
                  <a:gd name="T39" fmla="*/ 1644 h 1644"/>
                  <a:gd name="T40" fmla="*/ 1381 w 1659"/>
                  <a:gd name="T41" fmla="*/ 1644 h 1644"/>
                  <a:gd name="T42" fmla="*/ 1368 w 1659"/>
                  <a:gd name="T43" fmla="*/ 1514 h 1644"/>
                  <a:gd name="T44" fmla="*/ 1343 w 1659"/>
                  <a:gd name="T45" fmla="*/ 1390 h 1644"/>
                  <a:gd name="T46" fmla="*/ 1308 w 1659"/>
                  <a:gd name="T47" fmla="*/ 1268 h 1644"/>
                  <a:gd name="T48" fmla="*/ 1263 w 1659"/>
                  <a:gd name="T49" fmla="*/ 1151 h 1644"/>
                  <a:gd name="T50" fmla="*/ 1208 w 1659"/>
                  <a:gd name="T51" fmla="*/ 1041 h 1644"/>
                  <a:gd name="T52" fmla="*/ 1146 w 1659"/>
                  <a:gd name="T53" fmla="*/ 935 h 1644"/>
                  <a:gd name="T54" fmla="*/ 1075 w 1659"/>
                  <a:gd name="T55" fmla="*/ 834 h 1644"/>
                  <a:gd name="T56" fmla="*/ 994 w 1659"/>
                  <a:gd name="T57" fmla="*/ 742 h 1644"/>
                  <a:gd name="T58" fmla="*/ 908 w 1659"/>
                  <a:gd name="T59" fmla="*/ 656 h 1644"/>
                  <a:gd name="T60" fmla="*/ 814 w 1659"/>
                  <a:gd name="T61" fmla="*/ 577 h 1644"/>
                  <a:gd name="T62" fmla="*/ 712 w 1659"/>
                  <a:gd name="T63" fmla="*/ 505 h 1644"/>
                  <a:gd name="T64" fmla="*/ 607 w 1659"/>
                  <a:gd name="T65" fmla="*/ 443 h 1644"/>
                  <a:gd name="T66" fmla="*/ 494 w 1659"/>
                  <a:gd name="T67" fmla="*/ 391 h 1644"/>
                  <a:gd name="T68" fmla="*/ 378 w 1659"/>
                  <a:gd name="T69" fmla="*/ 348 h 1644"/>
                  <a:gd name="T70" fmla="*/ 256 w 1659"/>
                  <a:gd name="T71" fmla="*/ 314 h 1644"/>
                  <a:gd name="T72" fmla="*/ 130 w 1659"/>
                  <a:gd name="T73" fmla="*/ 289 h 1644"/>
                  <a:gd name="T74" fmla="*/ 0 w 1659"/>
                  <a:gd name="T75" fmla="*/ 278 h 1644"/>
                  <a:gd name="T76" fmla="*/ 0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0" y="0"/>
                    </a:moveTo>
                    <a:lnTo>
                      <a:pt x="139" y="11"/>
                    </a:lnTo>
                    <a:lnTo>
                      <a:pt x="277" y="34"/>
                    </a:lnTo>
                    <a:lnTo>
                      <a:pt x="408" y="68"/>
                    </a:lnTo>
                    <a:lnTo>
                      <a:pt x="538" y="109"/>
                    </a:lnTo>
                    <a:lnTo>
                      <a:pt x="660" y="162"/>
                    </a:lnTo>
                    <a:lnTo>
                      <a:pt x="780" y="224"/>
                    </a:lnTo>
                    <a:lnTo>
                      <a:pt x="893" y="293"/>
                    </a:lnTo>
                    <a:lnTo>
                      <a:pt x="1000" y="370"/>
                    </a:lnTo>
                    <a:lnTo>
                      <a:pt x="1099" y="457"/>
                    </a:lnTo>
                    <a:lnTo>
                      <a:pt x="1193" y="549"/>
                    </a:lnTo>
                    <a:lnTo>
                      <a:pt x="1279" y="650"/>
                    </a:lnTo>
                    <a:lnTo>
                      <a:pt x="1358" y="755"/>
                    </a:lnTo>
                    <a:lnTo>
                      <a:pt x="1430" y="868"/>
                    </a:lnTo>
                    <a:lnTo>
                      <a:pt x="1492" y="986"/>
                    </a:lnTo>
                    <a:lnTo>
                      <a:pt x="1544" y="1108"/>
                    </a:lnTo>
                    <a:lnTo>
                      <a:pt x="1587" y="1236"/>
                    </a:lnTo>
                    <a:lnTo>
                      <a:pt x="1621" y="1369"/>
                    </a:lnTo>
                    <a:lnTo>
                      <a:pt x="1646" y="1505"/>
                    </a:lnTo>
                    <a:lnTo>
                      <a:pt x="1659" y="1644"/>
                    </a:lnTo>
                    <a:lnTo>
                      <a:pt x="1381" y="1644"/>
                    </a:lnTo>
                    <a:lnTo>
                      <a:pt x="1368" y="1514"/>
                    </a:lnTo>
                    <a:lnTo>
                      <a:pt x="1343" y="1390"/>
                    </a:lnTo>
                    <a:lnTo>
                      <a:pt x="1308" y="1268"/>
                    </a:lnTo>
                    <a:lnTo>
                      <a:pt x="1263" y="1151"/>
                    </a:lnTo>
                    <a:lnTo>
                      <a:pt x="1208" y="1041"/>
                    </a:lnTo>
                    <a:lnTo>
                      <a:pt x="1146" y="935"/>
                    </a:lnTo>
                    <a:lnTo>
                      <a:pt x="1075" y="834"/>
                    </a:lnTo>
                    <a:lnTo>
                      <a:pt x="994" y="742"/>
                    </a:lnTo>
                    <a:lnTo>
                      <a:pt x="908" y="656"/>
                    </a:lnTo>
                    <a:lnTo>
                      <a:pt x="814" y="577"/>
                    </a:lnTo>
                    <a:lnTo>
                      <a:pt x="712" y="505"/>
                    </a:lnTo>
                    <a:lnTo>
                      <a:pt x="607" y="443"/>
                    </a:lnTo>
                    <a:lnTo>
                      <a:pt x="494" y="391"/>
                    </a:lnTo>
                    <a:lnTo>
                      <a:pt x="378" y="348"/>
                    </a:lnTo>
                    <a:lnTo>
                      <a:pt x="256" y="314"/>
                    </a:lnTo>
                    <a:lnTo>
                      <a:pt x="130" y="289"/>
                    </a:lnTo>
                    <a:lnTo>
                      <a:pt x="0" y="27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Freeform 15"/>
              <p:cNvSpPr>
                <a:spLocks/>
              </p:cNvSpPr>
              <p:nvPr/>
            </p:nvSpPr>
            <p:spPr bwMode="auto">
              <a:xfrm>
                <a:off x="6155244" y="3783666"/>
                <a:ext cx="1364226" cy="1374100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4" name="Freeform 16"/>
              <p:cNvSpPr>
                <a:spLocks/>
              </p:cNvSpPr>
              <p:nvPr/>
            </p:nvSpPr>
            <p:spPr bwMode="auto">
              <a:xfrm>
                <a:off x="4147577" y="3783667"/>
                <a:ext cx="1889182" cy="1899056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5" name="Freeform 17"/>
              <p:cNvSpPr>
                <a:spLocks/>
              </p:cNvSpPr>
              <p:nvPr/>
            </p:nvSpPr>
            <p:spPr bwMode="auto">
              <a:xfrm>
                <a:off x="4147577" y="1785874"/>
                <a:ext cx="1889182" cy="187601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6" name="Freeform 18"/>
              <p:cNvSpPr>
                <a:spLocks/>
              </p:cNvSpPr>
              <p:nvPr/>
            </p:nvSpPr>
            <p:spPr bwMode="auto">
              <a:xfrm>
                <a:off x="6155244" y="1785874"/>
                <a:ext cx="1887537" cy="1876017"/>
              </a:xfrm>
              <a:custGeom>
                <a:avLst/>
                <a:gdLst>
                  <a:gd name="T0" fmla="*/ 0 w 2294"/>
                  <a:gd name="T1" fmla="*/ 0 h 2281"/>
                  <a:gd name="T2" fmla="*/ 169 w 2294"/>
                  <a:gd name="T3" fmla="*/ 12 h 2281"/>
                  <a:gd name="T4" fmla="*/ 333 w 2294"/>
                  <a:gd name="T5" fmla="*/ 34 h 2281"/>
                  <a:gd name="T6" fmla="*/ 494 w 2294"/>
                  <a:gd name="T7" fmla="*/ 68 h 2281"/>
                  <a:gd name="T8" fmla="*/ 650 w 2294"/>
                  <a:gd name="T9" fmla="*/ 113 h 2281"/>
                  <a:gd name="T10" fmla="*/ 802 w 2294"/>
                  <a:gd name="T11" fmla="*/ 168 h 2281"/>
                  <a:gd name="T12" fmla="*/ 951 w 2294"/>
                  <a:gd name="T13" fmla="*/ 231 h 2281"/>
                  <a:gd name="T14" fmla="*/ 1092 w 2294"/>
                  <a:gd name="T15" fmla="*/ 307 h 2281"/>
                  <a:gd name="T16" fmla="*/ 1229 w 2294"/>
                  <a:gd name="T17" fmla="*/ 389 h 2281"/>
                  <a:gd name="T18" fmla="*/ 1358 w 2294"/>
                  <a:gd name="T19" fmla="*/ 481 h 2281"/>
                  <a:gd name="T20" fmla="*/ 1480 w 2294"/>
                  <a:gd name="T21" fmla="*/ 581 h 2281"/>
                  <a:gd name="T22" fmla="*/ 1597 w 2294"/>
                  <a:gd name="T23" fmla="*/ 690 h 2281"/>
                  <a:gd name="T24" fmla="*/ 1706 w 2294"/>
                  <a:gd name="T25" fmla="*/ 804 h 2281"/>
                  <a:gd name="T26" fmla="*/ 1807 w 2294"/>
                  <a:gd name="T27" fmla="*/ 928 h 2281"/>
                  <a:gd name="T28" fmla="*/ 1899 w 2294"/>
                  <a:gd name="T29" fmla="*/ 1056 h 2281"/>
                  <a:gd name="T30" fmla="*/ 1984 w 2294"/>
                  <a:gd name="T31" fmla="*/ 1191 h 2281"/>
                  <a:gd name="T32" fmla="*/ 2059 w 2294"/>
                  <a:gd name="T33" fmla="*/ 1334 h 2281"/>
                  <a:gd name="T34" fmla="*/ 2123 w 2294"/>
                  <a:gd name="T35" fmla="*/ 1480 h 2281"/>
                  <a:gd name="T36" fmla="*/ 2179 w 2294"/>
                  <a:gd name="T37" fmla="*/ 1633 h 2281"/>
                  <a:gd name="T38" fmla="*/ 2224 w 2294"/>
                  <a:gd name="T39" fmla="*/ 1788 h 2281"/>
                  <a:gd name="T40" fmla="*/ 2260 w 2294"/>
                  <a:gd name="T41" fmla="*/ 1948 h 2281"/>
                  <a:gd name="T42" fmla="*/ 2282 w 2294"/>
                  <a:gd name="T43" fmla="*/ 2113 h 2281"/>
                  <a:gd name="T44" fmla="*/ 2294 w 2294"/>
                  <a:gd name="T45" fmla="*/ 2281 h 2281"/>
                  <a:gd name="T46" fmla="*/ 2004 w 2294"/>
                  <a:gd name="T47" fmla="*/ 2281 h 2281"/>
                  <a:gd name="T48" fmla="*/ 1993 w 2294"/>
                  <a:gd name="T49" fmla="*/ 2128 h 2281"/>
                  <a:gd name="T50" fmla="*/ 1971 w 2294"/>
                  <a:gd name="T51" fmla="*/ 1978 h 2281"/>
                  <a:gd name="T52" fmla="*/ 1937 w 2294"/>
                  <a:gd name="T53" fmla="*/ 1832 h 2281"/>
                  <a:gd name="T54" fmla="*/ 1894 w 2294"/>
                  <a:gd name="T55" fmla="*/ 1689 h 2281"/>
                  <a:gd name="T56" fmla="*/ 1839 w 2294"/>
                  <a:gd name="T57" fmla="*/ 1552 h 2281"/>
                  <a:gd name="T58" fmla="*/ 1777 w 2294"/>
                  <a:gd name="T59" fmla="*/ 1420 h 2281"/>
                  <a:gd name="T60" fmla="*/ 1706 w 2294"/>
                  <a:gd name="T61" fmla="*/ 1293 h 2281"/>
                  <a:gd name="T62" fmla="*/ 1627 w 2294"/>
                  <a:gd name="T63" fmla="*/ 1171 h 2281"/>
                  <a:gd name="T64" fmla="*/ 1539 w 2294"/>
                  <a:gd name="T65" fmla="*/ 1056 h 2281"/>
                  <a:gd name="T66" fmla="*/ 1443 w 2294"/>
                  <a:gd name="T67" fmla="*/ 947 h 2281"/>
                  <a:gd name="T68" fmla="*/ 1340 w 2294"/>
                  <a:gd name="T69" fmla="*/ 844 h 2281"/>
                  <a:gd name="T70" fmla="*/ 1231 w 2294"/>
                  <a:gd name="T71" fmla="*/ 750 h 2281"/>
                  <a:gd name="T72" fmla="*/ 1114 w 2294"/>
                  <a:gd name="T73" fmla="*/ 662 h 2281"/>
                  <a:gd name="T74" fmla="*/ 992 w 2294"/>
                  <a:gd name="T75" fmla="*/ 583 h 2281"/>
                  <a:gd name="T76" fmla="*/ 864 w 2294"/>
                  <a:gd name="T77" fmla="*/ 513 h 2281"/>
                  <a:gd name="T78" fmla="*/ 731 w 2294"/>
                  <a:gd name="T79" fmla="*/ 451 h 2281"/>
                  <a:gd name="T80" fmla="*/ 594 w 2294"/>
                  <a:gd name="T81" fmla="*/ 399 h 2281"/>
                  <a:gd name="T82" fmla="*/ 451 w 2294"/>
                  <a:gd name="T83" fmla="*/ 355 h 2281"/>
                  <a:gd name="T84" fmla="*/ 305 w 2294"/>
                  <a:gd name="T85" fmla="*/ 324 h 2281"/>
                  <a:gd name="T86" fmla="*/ 154 w 2294"/>
                  <a:gd name="T87" fmla="*/ 303 h 2281"/>
                  <a:gd name="T88" fmla="*/ 0 w 2294"/>
                  <a:gd name="T89" fmla="*/ 292 h 2281"/>
                  <a:gd name="T90" fmla="*/ 0 w 2294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4" h="2281">
                    <a:moveTo>
                      <a:pt x="0" y="0"/>
                    </a:moveTo>
                    <a:lnTo>
                      <a:pt x="169" y="12"/>
                    </a:lnTo>
                    <a:lnTo>
                      <a:pt x="333" y="34"/>
                    </a:lnTo>
                    <a:lnTo>
                      <a:pt x="494" y="68"/>
                    </a:lnTo>
                    <a:lnTo>
                      <a:pt x="650" y="113"/>
                    </a:lnTo>
                    <a:lnTo>
                      <a:pt x="802" y="168"/>
                    </a:lnTo>
                    <a:lnTo>
                      <a:pt x="951" y="231"/>
                    </a:lnTo>
                    <a:lnTo>
                      <a:pt x="1092" y="307"/>
                    </a:lnTo>
                    <a:lnTo>
                      <a:pt x="1229" y="389"/>
                    </a:lnTo>
                    <a:lnTo>
                      <a:pt x="1358" y="481"/>
                    </a:lnTo>
                    <a:lnTo>
                      <a:pt x="1480" y="581"/>
                    </a:lnTo>
                    <a:lnTo>
                      <a:pt x="1597" y="690"/>
                    </a:lnTo>
                    <a:lnTo>
                      <a:pt x="1706" y="804"/>
                    </a:lnTo>
                    <a:lnTo>
                      <a:pt x="1807" y="928"/>
                    </a:lnTo>
                    <a:lnTo>
                      <a:pt x="1899" y="1056"/>
                    </a:lnTo>
                    <a:lnTo>
                      <a:pt x="1984" y="1191"/>
                    </a:lnTo>
                    <a:lnTo>
                      <a:pt x="2059" y="1334"/>
                    </a:lnTo>
                    <a:lnTo>
                      <a:pt x="2123" y="1480"/>
                    </a:lnTo>
                    <a:lnTo>
                      <a:pt x="2179" y="1633"/>
                    </a:lnTo>
                    <a:lnTo>
                      <a:pt x="2224" y="1788"/>
                    </a:lnTo>
                    <a:lnTo>
                      <a:pt x="2260" y="1948"/>
                    </a:lnTo>
                    <a:lnTo>
                      <a:pt x="2282" y="2113"/>
                    </a:lnTo>
                    <a:lnTo>
                      <a:pt x="2294" y="2281"/>
                    </a:lnTo>
                    <a:lnTo>
                      <a:pt x="2004" y="2281"/>
                    </a:lnTo>
                    <a:lnTo>
                      <a:pt x="1993" y="2128"/>
                    </a:lnTo>
                    <a:lnTo>
                      <a:pt x="1971" y="1978"/>
                    </a:lnTo>
                    <a:lnTo>
                      <a:pt x="1937" y="1832"/>
                    </a:lnTo>
                    <a:lnTo>
                      <a:pt x="1894" y="1689"/>
                    </a:lnTo>
                    <a:lnTo>
                      <a:pt x="1839" y="1552"/>
                    </a:lnTo>
                    <a:lnTo>
                      <a:pt x="1777" y="1420"/>
                    </a:lnTo>
                    <a:lnTo>
                      <a:pt x="1706" y="1293"/>
                    </a:lnTo>
                    <a:lnTo>
                      <a:pt x="1627" y="1171"/>
                    </a:lnTo>
                    <a:lnTo>
                      <a:pt x="1539" y="1056"/>
                    </a:lnTo>
                    <a:lnTo>
                      <a:pt x="1443" y="947"/>
                    </a:lnTo>
                    <a:lnTo>
                      <a:pt x="1340" y="844"/>
                    </a:lnTo>
                    <a:lnTo>
                      <a:pt x="1231" y="750"/>
                    </a:lnTo>
                    <a:lnTo>
                      <a:pt x="1114" y="662"/>
                    </a:lnTo>
                    <a:lnTo>
                      <a:pt x="992" y="583"/>
                    </a:lnTo>
                    <a:lnTo>
                      <a:pt x="864" y="513"/>
                    </a:lnTo>
                    <a:lnTo>
                      <a:pt x="731" y="451"/>
                    </a:lnTo>
                    <a:lnTo>
                      <a:pt x="594" y="399"/>
                    </a:lnTo>
                    <a:lnTo>
                      <a:pt x="451" y="355"/>
                    </a:lnTo>
                    <a:lnTo>
                      <a:pt x="305" y="324"/>
                    </a:lnTo>
                    <a:lnTo>
                      <a:pt x="154" y="303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7" name="Freeform 19"/>
              <p:cNvSpPr>
                <a:spLocks/>
              </p:cNvSpPr>
              <p:nvPr/>
            </p:nvSpPr>
            <p:spPr bwMode="auto">
              <a:xfrm>
                <a:off x="6155243" y="3783667"/>
                <a:ext cx="1889182" cy="1899056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8" name="Freeform 20"/>
              <p:cNvSpPr>
                <a:spLocks/>
              </p:cNvSpPr>
              <p:nvPr/>
            </p:nvSpPr>
            <p:spPr bwMode="auto">
              <a:xfrm>
                <a:off x="3548568" y="3783666"/>
                <a:ext cx="2488190" cy="2498065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Freeform 21"/>
              <p:cNvSpPr>
                <a:spLocks/>
              </p:cNvSpPr>
              <p:nvPr/>
            </p:nvSpPr>
            <p:spPr bwMode="auto">
              <a:xfrm>
                <a:off x="3548568" y="1186865"/>
                <a:ext cx="2488190" cy="2475026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rgbClr val="FFC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Freeform 22"/>
              <p:cNvSpPr>
                <a:spLocks/>
              </p:cNvSpPr>
              <p:nvPr/>
            </p:nvSpPr>
            <p:spPr bwMode="auto">
              <a:xfrm>
                <a:off x="6155243" y="1186865"/>
                <a:ext cx="2488190" cy="2475026"/>
              </a:xfrm>
              <a:custGeom>
                <a:avLst/>
                <a:gdLst>
                  <a:gd name="T0" fmla="*/ 0 w 3024"/>
                  <a:gd name="T1" fmla="*/ 0 h 3009"/>
                  <a:gd name="T2" fmla="*/ 190 w 3024"/>
                  <a:gd name="T3" fmla="*/ 11 h 3009"/>
                  <a:gd name="T4" fmla="*/ 374 w 3024"/>
                  <a:gd name="T5" fmla="*/ 32 h 3009"/>
                  <a:gd name="T6" fmla="*/ 556 w 3024"/>
                  <a:gd name="T7" fmla="*/ 64 h 3009"/>
                  <a:gd name="T8" fmla="*/ 735 w 3024"/>
                  <a:gd name="T9" fmla="*/ 105 h 3009"/>
                  <a:gd name="T10" fmla="*/ 909 w 3024"/>
                  <a:gd name="T11" fmla="*/ 158 h 3009"/>
                  <a:gd name="T12" fmla="*/ 1078 w 3024"/>
                  <a:gd name="T13" fmla="*/ 219 h 3009"/>
                  <a:gd name="T14" fmla="*/ 1244 w 3024"/>
                  <a:gd name="T15" fmla="*/ 293 h 3009"/>
                  <a:gd name="T16" fmla="*/ 1403 w 3024"/>
                  <a:gd name="T17" fmla="*/ 374 h 3009"/>
                  <a:gd name="T18" fmla="*/ 1557 w 3024"/>
                  <a:gd name="T19" fmla="*/ 462 h 3009"/>
                  <a:gd name="T20" fmla="*/ 1706 w 3024"/>
                  <a:gd name="T21" fmla="*/ 559 h 3009"/>
                  <a:gd name="T22" fmla="*/ 1849 w 3024"/>
                  <a:gd name="T23" fmla="*/ 666 h 3009"/>
                  <a:gd name="T24" fmla="*/ 1984 w 3024"/>
                  <a:gd name="T25" fmla="*/ 781 h 3009"/>
                  <a:gd name="T26" fmla="*/ 2113 w 3024"/>
                  <a:gd name="T27" fmla="*/ 901 h 3009"/>
                  <a:gd name="T28" fmla="*/ 2235 w 3024"/>
                  <a:gd name="T29" fmla="*/ 1031 h 3009"/>
                  <a:gd name="T30" fmla="*/ 2350 w 3024"/>
                  <a:gd name="T31" fmla="*/ 1166 h 3009"/>
                  <a:gd name="T32" fmla="*/ 2457 w 3024"/>
                  <a:gd name="T33" fmla="*/ 1307 h 3009"/>
                  <a:gd name="T34" fmla="*/ 2555 w 3024"/>
                  <a:gd name="T35" fmla="*/ 1455 h 3009"/>
                  <a:gd name="T36" fmla="*/ 2645 w 3024"/>
                  <a:gd name="T37" fmla="*/ 1609 h 3009"/>
                  <a:gd name="T38" fmla="*/ 2726 w 3024"/>
                  <a:gd name="T39" fmla="*/ 1767 h 3009"/>
                  <a:gd name="T40" fmla="*/ 2799 w 3024"/>
                  <a:gd name="T41" fmla="*/ 1932 h 3009"/>
                  <a:gd name="T42" fmla="*/ 2861 w 3024"/>
                  <a:gd name="T43" fmla="*/ 2101 h 3009"/>
                  <a:gd name="T44" fmla="*/ 2915 w 3024"/>
                  <a:gd name="T45" fmla="*/ 2276 h 3009"/>
                  <a:gd name="T46" fmla="*/ 2959 w 3024"/>
                  <a:gd name="T47" fmla="*/ 2453 h 3009"/>
                  <a:gd name="T48" fmla="*/ 2990 w 3024"/>
                  <a:gd name="T49" fmla="*/ 2635 h 3009"/>
                  <a:gd name="T50" fmla="*/ 3013 w 3024"/>
                  <a:gd name="T51" fmla="*/ 2821 h 3009"/>
                  <a:gd name="T52" fmla="*/ 3024 w 3024"/>
                  <a:gd name="T53" fmla="*/ 3009 h 3009"/>
                  <a:gd name="T54" fmla="*/ 2320 w 3024"/>
                  <a:gd name="T55" fmla="*/ 3009 h 3009"/>
                  <a:gd name="T56" fmla="*/ 2309 w 3024"/>
                  <a:gd name="T57" fmla="*/ 2847 h 3009"/>
                  <a:gd name="T58" fmla="*/ 2286 w 3024"/>
                  <a:gd name="T59" fmla="*/ 2687 h 3009"/>
                  <a:gd name="T60" fmla="*/ 2254 w 3024"/>
                  <a:gd name="T61" fmla="*/ 2531 h 3009"/>
                  <a:gd name="T62" fmla="*/ 2211 w 3024"/>
                  <a:gd name="T63" fmla="*/ 2379 h 3009"/>
                  <a:gd name="T64" fmla="*/ 2160 w 3024"/>
                  <a:gd name="T65" fmla="*/ 2233 h 3009"/>
                  <a:gd name="T66" fmla="*/ 2098 w 3024"/>
                  <a:gd name="T67" fmla="*/ 2088 h 3009"/>
                  <a:gd name="T68" fmla="*/ 2029 w 3024"/>
                  <a:gd name="T69" fmla="*/ 1951 h 3009"/>
                  <a:gd name="T70" fmla="*/ 1950 w 3024"/>
                  <a:gd name="T71" fmla="*/ 1818 h 3009"/>
                  <a:gd name="T72" fmla="*/ 1864 w 3024"/>
                  <a:gd name="T73" fmla="*/ 1690 h 3009"/>
                  <a:gd name="T74" fmla="*/ 1770 w 3024"/>
                  <a:gd name="T75" fmla="*/ 1570 h 3009"/>
                  <a:gd name="T76" fmla="*/ 1668 w 3024"/>
                  <a:gd name="T77" fmla="*/ 1455 h 3009"/>
                  <a:gd name="T78" fmla="*/ 1559 w 3024"/>
                  <a:gd name="T79" fmla="*/ 1346 h 3009"/>
                  <a:gd name="T80" fmla="*/ 1445 w 3024"/>
                  <a:gd name="T81" fmla="*/ 1245 h 3009"/>
                  <a:gd name="T82" fmla="*/ 1323 w 3024"/>
                  <a:gd name="T83" fmla="*/ 1151 h 3009"/>
                  <a:gd name="T84" fmla="*/ 1195 w 3024"/>
                  <a:gd name="T85" fmla="*/ 1067 h 3009"/>
                  <a:gd name="T86" fmla="*/ 1062 w 3024"/>
                  <a:gd name="T87" fmla="*/ 988 h 3009"/>
                  <a:gd name="T88" fmla="*/ 923 w 3024"/>
                  <a:gd name="T89" fmla="*/ 920 h 3009"/>
                  <a:gd name="T90" fmla="*/ 780 w 3024"/>
                  <a:gd name="T91" fmla="*/ 860 h 3009"/>
                  <a:gd name="T92" fmla="*/ 631 w 3024"/>
                  <a:gd name="T93" fmla="*/ 807 h 3009"/>
                  <a:gd name="T94" fmla="*/ 479 w 3024"/>
                  <a:gd name="T95" fmla="*/ 766 h 3009"/>
                  <a:gd name="T96" fmla="*/ 323 w 3024"/>
                  <a:gd name="T97" fmla="*/ 736 h 3009"/>
                  <a:gd name="T98" fmla="*/ 164 w 3024"/>
                  <a:gd name="T99" fmla="*/ 713 h 3009"/>
                  <a:gd name="T100" fmla="*/ 0 w 3024"/>
                  <a:gd name="T101" fmla="*/ 704 h 3009"/>
                  <a:gd name="T102" fmla="*/ 0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0" y="0"/>
                    </a:moveTo>
                    <a:lnTo>
                      <a:pt x="190" y="11"/>
                    </a:lnTo>
                    <a:lnTo>
                      <a:pt x="374" y="32"/>
                    </a:lnTo>
                    <a:lnTo>
                      <a:pt x="556" y="64"/>
                    </a:lnTo>
                    <a:lnTo>
                      <a:pt x="735" y="105"/>
                    </a:lnTo>
                    <a:lnTo>
                      <a:pt x="909" y="158"/>
                    </a:lnTo>
                    <a:lnTo>
                      <a:pt x="1078" y="219"/>
                    </a:lnTo>
                    <a:lnTo>
                      <a:pt x="1244" y="293"/>
                    </a:lnTo>
                    <a:lnTo>
                      <a:pt x="1403" y="374"/>
                    </a:lnTo>
                    <a:lnTo>
                      <a:pt x="1557" y="462"/>
                    </a:lnTo>
                    <a:lnTo>
                      <a:pt x="1706" y="559"/>
                    </a:lnTo>
                    <a:lnTo>
                      <a:pt x="1849" y="666"/>
                    </a:lnTo>
                    <a:lnTo>
                      <a:pt x="1984" y="781"/>
                    </a:lnTo>
                    <a:lnTo>
                      <a:pt x="2113" y="901"/>
                    </a:lnTo>
                    <a:lnTo>
                      <a:pt x="2235" y="1031"/>
                    </a:lnTo>
                    <a:lnTo>
                      <a:pt x="2350" y="1166"/>
                    </a:lnTo>
                    <a:lnTo>
                      <a:pt x="2457" y="1307"/>
                    </a:lnTo>
                    <a:lnTo>
                      <a:pt x="2555" y="1455"/>
                    </a:lnTo>
                    <a:lnTo>
                      <a:pt x="2645" y="1609"/>
                    </a:lnTo>
                    <a:lnTo>
                      <a:pt x="2726" y="1767"/>
                    </a:lnTo>
                    <a:lnTo>
                      <a:pt x="2799" y="1932"/>
                    </a:lnTo>
                    <a:lnTo>
                      <a:pt x="2861" y="2101"/>
                    </a:lnTo>
                    <a:lnTo>
                      <a:pt x="2915" y="2276"/>
                    </a:lnTo>
                    <a:lnTo>
                      <a:pt x="2959" y="2453"/>
                    </a:lnTo>
                    <a:lnTo>
                      <a:pt x="2990" y="2635"/>
                    </a:lnTo>
                    <a:lnTo>
                      <a:pt x="3013" y="2821"/>
                    </a:lnTo>
                    <a:lnTo>
                      <a:pt x="3024" y="3009"/>
                    </a:lnTo>
                    <a:lnTo>
                      <a:pt x="2320" y="3009"/>
                    </a:lnTo>
                    <a:lnTo>
                      <a:pt x="2309" y="2847"/>
                    </a:lnTo>
                    <a:lnTo>
                      <a:pt x="2286" y="2687"/>
                    </a:lnTo>
                    <a:lnTo>
                      <a:pt x="2254" y="2531"/>
                    </a:lnTo>
                    <a:lnTo>
                      <a:pt x="2211" y="2379"/>
                    </a:lnTo>
                    <a:lnTo>
                      <a:pt x="2160" y="2233"/>
                    </a:lnTo>
                    <a:lnTo>
                      <a:pt x="2098" y="2088"/>
                    </a:lnTo>
                    <a:lnTo>
                      <a:pt x="2029" y="1951"/>
                    </a:lnTo>
                    <a:lnTo>
                      <a:pt x="1950" y="1818"/>
                    </a:lnTo>
                    <a:lnTo>
                      <a:pt x="1864" y="1690"/>
                    </a:lnTo>
                    <a:lnTo>
                      <a:pt x="1770" y="1570"/>
                    </a:lnTo>
                    <a:lnTo>
                      <a:pt x="1668" y="1455"/>
                    </a:lnTo>
                    <a:lnTo>
                      <a:pt x="1559" y="1346"/>
                    </a:lnTo>
                    <a:lnTo>
                      <a:pt x="1445" y="1245"/>
                    </a:lnTo>
                    <a:lnTo>
                      <a:pt x="1323" y="1151"/>
                    </a:lnTo>
                    <a:lnTo>
                      <a:pt x="1195" y="1067"/>
                    </a:lnTo>
                    <a:lnTo>
                      <a:pt x="1062" y="988"/>
                    </a:lnTo>
                    <a:lnTo>
                      <a:pt x="923" y="920"/>
                    </a:lnTo>
                    <a:lnTo>
                      <a:pt x="780" y="860"/>
                    </a:lnTo>
                    <a:lnTo>
                      <a:pt x="631" y="807"/>
                    </a:lnTo>
                    <a:lnTo>
                      <a:pt x="479" y="766"/>
                    </a:lnTo>
                    <a:lnTo>
                      <a:pt x="323" y="736"/>
                    </a:lnTo>
                    <a:lnTo>
                      <a:pt x="164" y="713"/>
                    </a:lnTo>
                    <a:lnTo>
                      <a:pt x="0" y="70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Freeform 23"/>
              <p:cNvSpPr>
                <a:spLocks/>
              </p:cNvSpPr>
              <p:nvPr/>
            </p:nvSpPr>
            <p:spPr bwMode="auto">
              <a:xfrm>
                <a:off x="6155243" y="3783666"/>
                <a:ext cx="2488190" cy="2498065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82" name="Group 33"/>
              <p:cNvGrpSpPr/>
              <p:nvPr/>
            </p:nvGrpSpPr>
            <p:grpSpPr>
              <a:xfrm>
                <a:off x="5384901" y="3023200"/>
                <a:ext cx="1422200" cy="1422198"/>
                <a:chOff x="5423171" y="3113777"/>
                <a:chExt cx="1342483" cy="1342483"/>
              </a:xfrm>
              <a:grpFill/>
            </p:grpSpPr>
            <p:sp>
              <p:nvSpPr>
                <p:cNvPr id="146" name="Freeform 7"/>
                <p:cNvSpPr>
                  <a:spLocks/>
                </p:cNvSpPr>
                <p:nvPr/>
              </p:nvSpPr>
              <p:spPr bwMode="auto">
                <a:xfrm>
                  <a:off x="5423171" y="3113777"/>
                  <a:ext cx="1342483" cy="1342483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801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7" name="Freeform 25"/>
                <p:cNvSpPr>
                  <a:spLocks/>
                </p:cNvSpPr>
                <p:nvPr/>
              </p:nvSpPr>
              <p:spPr bwMode="auto">
                <a:xfrm>
                  <a:off x="5458035" y="3148643"/>
                  <a:ext cx="1272754" cy="1272752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83" name="TextBox 1"/>
              <p:cNvSpPr txBox="1"/>
              <p:nvPr/>
            </p:nvSpPr>
            <p:spPr>
              <a:xfrm rot="18957947">
                <a:off x="5085023" y="3067255"/>
                <a:ext cx="893326" cy="297225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r>
                  <a: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84" name="TextBox 24"/>
              <p:cNvSpPr txBox="1"/>
              <p:nvPr/>
            </p:nvSpPr>
            <p:spPr>
              <a:xfrm rot="2804123">
                <a:off x="6195334" y="3092625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TextBox 26"/>
              <p:cNvSpPr txBox="1"/>
              <p:nvPr/>
            </p:nvSpPr>
            <p:spPr>
              <a:xfrm rot="18900000">
                <a:off x="6209151" y="4136689"/>
                <a:ext cx="893326" cy="348894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TextBox 27"/>
              <p:cNvSpPr txBox="1"/>
              <p:nvPr/>
            </p:nvSpPr>
            <p:spPr>
              <a:xfrm rot="2859492">
                <a:off x="5074518" y="4135807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1" name="Freeform 9"/>
            <p:cNvSpPr>
              <a:spLocks/>
            </p:cNvSpPr>
            <p:nvPr/>
          </p:nvSpPr>
          <p:spPr bwMode="auto">
            <a:xfrm>
              <a:off x="3023864" y="2691860"/>
              <a:ext cx="1391325" cy="1301259"/>
            </a:xfrm>
            <a:custGeom>
              <a:avLst/>
              <a:gdLst>
                <a:gd name="T0" fmla="*/ 1980 w 1980"/>
                <a:gd name="T1" fmla="*/ 0 h 1965"/>
                <a:gd name="T2" fmla="*/ 1980 w 1980"/>
                <a:gd name="T3" fmla="*/ 297 h 1965"/>
                <a:gd name="T4" fmla="*/ 1837 w 1980"/>
                <a:gd name="T5" fmla="*/ 308 h 1965"/>
                <a:gd name="T6" fmla="*/ 1700 w 1980"/>
                <a:gd name="T7" fmla="*/ 331 h 1965"/>
                <a:gd name="T8" fmla="*/ 1565 w 1980"/>
                <a:gd name="T9" fmla="*/ 364 h 1965"/>
                <a:gd name="T10" fmla="*/ 1435 w 1980"/>
                <a:gd name="T11" fmla="*/ 408 h 1965"/>
                <a:gd name="T12" fmla="*/ 1309 w 1980"/>
                <a:gd name="T13" fmla="*/ 460 h 1965"/>
                <a:gd name="T14" fmla="*/ 1189 w 1980"/>
                <a:gd name="T15" fmla="*/ 522 h 1965"/>
                <a:gd name="T16" fmla="*/ 1075 w 1980"/>
                <a:gd name="T17" fmla="*/ 593 h 1965"/>
                <a:gd name="T18" fmla="*/ 966 w 1980"/>
                <a:gd name="T19" fmla="*/ 672 h 1965"/>
                <a:gd name="T20" fmla="*/ 864 w 1980"/>
                <a:gd name="T21" fmla="*/ 759 h 1965"/>
                <a:gd name="T22" fmla="*/ 768 w 1980"/>
                <a:gd name="T23" fmla="*/ 853 h 1965"/>
                <a:gd name="T24" fmla="*/ 680 w 1980"/>
                <a:gd name="T25" fmla="*/ 954 h 1965"/>
                <a:gd name="T26" fmla="*/ 601 w 1980"/>
                <a:gd name="T27" fmla="*/ 1063 h 1965"/>
                <a:gd name="T28" fmla="*/ 528 w 1980"/>
                <a:gd name="T29" fmla="*/ 1178 h 1965"/>
                <a:gd name="T30" fmla="*/ 466 w 1980"/>
                <a:gd name="T31" fmla="*/ 1296 h 1965"/>
                <a:gd name="T32" fmla="*/ 412 w 1980"/>
                <a:gd name="T33" fmla="*/ 1422 h 1965"/>
                <a:gd name="T34" fmla="*/ 368 w 1980"/>
                <a:gd name="T35" fmla="*/ 1551 h 1965"/>
                <a:gd name="T36" fmla="*/ 333 w 1980"/>
                <a:gd name="T37" fmla="*/ 1685 h 1965"/>
                <a:gd name="T38" fmla="*/ 310 w 1980"/>
                <a:gd name="T39" fmla="*/ 1824 h 1965"/>
                <a:gd name="T40" fmla="*/ 297 w 1980"/>
                <a:gd name="T41" fmla="*/ 1965 h 1965"/>
                <a:gd name="T42" fmla="*/ 0 w 1980"/>
                <a:gd name="T43" fmla="*/ 1965 h 1965"/>
                <a:gd name="T44" fmla="*/ 13 w 1980"/>
                <a:gd name="T45" fmla="*/ 1814 h 1965"/>
                <a:gd name="T46" fmla="*/ 36 w 1980"/>
                <a:gd name="T47" fmla="*/ 1666 h 1965"/>
                <a:gd name="T48" fmla="*/ 68 w 1980"/>
                <a:gd name="T49" fmla="*/ 1521 h 1965"/>
                <a:gd name="T50" fmla="*/ 111 w 1980"/>
                <a:gd name="T51" fmla="*/ 1382 h 1965"/>
                <a:gd name="T52" fmla="*/ 164 w 1980"/>
                <a:gd name="T53" fmla="*/ 1245 h 1965"/>
                <a:gd name="T54" fmla="*/ 226 w 1980"/>
                <a:gd name="T55" fmla="*/ 1116 h 1965"/>
                <a:gd name="T56" fmla="*/ 295 w 1980"/>
                <a:gd name="T57" fmla="*/ 990 h 1965"/>
                <a:gd name="T58" fmla="*/ 374 w 1980"/>
                <a:gd name="T59" fmla="*/ 870 h 1965"/>
                <a:gd name="T60" fmla="*/ 462 w 1980"/>
                <a:gd name="T61" fmla="*/ 755 h 1965"/>
                <a:gd name="T62" fmla="*/ 556 w 1980"/>
                <a:gd name="T63" fmla="*/ 648 h 1965"/>
                <a:gd name="T64" fmla="*/ 658 w 1980"/>
                <a:gd name="T65" fmla="*/ 547 h 1965"/>
                <a:gd name="T66" fmla="*/ 767 w 1980"/>
                <a:gd name="T67" fmla="*/ 453 h 1965"/>
                <a:gd name="T68" fmla="*/ 881 w 1980"/>
                <a:gd name="T69" fmla="*/ 366 h 1965"/>
                <a:gd name="T70" fmla="*/ 1001 w 1980"/>
                <a:gd name="T71" fmla="*/ 289 h 1965"/>
                <a:gd name="T72" fmla="*/ 1127 w 1980"/>
                <a:gd name="T73" fmla="*/ 220 h 1965"/>
                <a:gd name="T74" fmla="*/ 1259 w 1980"/>
                <a:gd name="T75" fmla="*/ 158 h 1965"/>
                <a:gd name="T76" fmla="*/ 1394 w 1980"/>
                <a:gd name="T77" fmla="*/ 107 h 1965"/>
                <a:gd name="T78" fmla="*/ 1535 w 1980"/>
                <a:gd name="T79" fmla="*/ 64 h 1965"/>
                <a:gd name="T80" fmla="*/ 1679 w 1980"/>
                <a:gd name="T81" fmla="*/ 32 h 1965"/>
                <a:gd name="T82" fmla="*/ 1828 w 1980"/>
                <a:gd name="T83" fmla="*/ 11 h 1965"/>
                <a:gd name="T84" fmla="*/ 1980 w 1980"/>
                <a:gd name="T85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65">
                  <a:moveTo>
                    <a:pt x="1980" y="0"/>
                  </a:moveTo>
                  <a:lnTo>
                    <a:pt x="1980" y="297"/>
                  </a:lnTo>
                  <a:lnTo>
                    <a:pt x="1837" y="308"/>
                  </a:lnTo>
                  <a:lnTo>
                    <a:pt x="1700" y="331"/>
                  </a:lnTo>
                  <a:lnTo>
                    <a:pt x="1565" y="364"/>
                  </a:lnTo>
                  <a:lnTo>
                    <a:pt x="1435" y="408"/>
                  </a:lnTo>
                  <a:lnTo>
                    <a:pt x="1309" y="460"/>
                  </a:lnTo>
                  <a:lnTo>
                    <a:pt x="1189" y="522"/>
                  </a:lnTo>
                  <a:lnTo>
                    <a:pt x="1075" y="593"/>
                  </a:lnTo>
                  <a:lnTo>
                    <a:pt x="966" y="672"/>
                  </a:lnTo>
                  <a:lnTo>
                    <a:pt x="864" y="759"/>
                  </a:lnTo>
                  <a:lnTo>
                    <a:pt x="768" y="853"/>
                  </a:lnTo>
                  <a:lnTo>
                    <a:pt x="680" y="954"/>
                  </a:lnTo>
                  <a:lnTo>
                    <a:pt x="601" y="1063"/>
                  </a:lnTo>
                  <a:lnTo>
                    <a:pt x="528" y="1178"/>
                  </a:lnTo>
                  <a:lnTo>
                    <a:pt x="466" y="1296"/>
                  </a:lnTo>
                  <a:lnTo>
                    <a:pt x="412" y="1422"/>
                  </a:lnTo>
                  <a:lnTo>
                    <a:pt x="368" y="1551"/>
                  </a:lnTo>
                  <a:lnTo>
                    <a:pt x="333" y="1685"/>
                  </a:lnTo>
                  <a:lnTo>
                    <a:pt x="310" y="1824"/>
                  </a:lnTo>
                  <a:lnTo>
                    <a:pt x="297" y="1965"/>
                  </a:lnTo>
                  <a:lnTo>
                    <a:pt x="0" y="1965"/>
                  </a:lnTo>
                  <a:lnTo>
                    <a:pt x="13" y="1814"/>
                  </a:lnTo>
                  <a:lnTo>
                    <a:pt x="36" y="1666"/>
                  </a:lnTo>
                  <a:lnTo>
                    <a:pt x="68" y="1521"/>
                  </a:lnTo>
                  <a:lnTo>
                    <a:pt x="111" y="1382"/>
                  </a:lnTo>
                  <a:lnTo>
                    <a:pt x="164" y="1245"/>
                  </a:lnTo>
                  <a:lnTo>
                    <a:pt x="226" y="1116"/>
                  </a:lnTo>
                  <a:lnTo>
                    <a:pt x="295" y="990"/>
                  </a:lnTo>
                  <a:lnTo>
                    <a:pt x="374" y="870"/>
                  </a:lnTo>
                  <a:lnTo>
                    <a:pt x="462" y="755"/>
                  </a:lnTo>
                  <a:lnTo>
                    <a:pt x="556" y="648"/>
                  </a:lnTo>
                  <a:lnTo>
                    <a:pt x="658" y="547"/>
                  </a:lnTo>
                  <a:lnTo>
                    <a:pt x="767" y="453"/>
                  </a:lnTo>
                  <a:lnTo>
                    <a:pt x="881" y="366"/>
                  </a:lnTo>
                  <a:lnTo>
                    <a:pt x="1001" y="289"/>
                  </a:lnTo>
                  <a:lnTo>
                    <a:pt x="1127" y="220"/>
                  </a:lnTo>
                  <a:lnTo>
                    <a:pt x="1259" y="158"/>
                  </a:lnTo>
                  <a:lnTo>
                    <a:pt x="1394" y="107"/>
                  </a:lnTo>
                  <a:lnTo>
                    <a:pt x="1535" y="64"/>
                  </a:lnTo>
                  <a:lnTo>
                    <a:pt x="1679" y="32"/>
                  </a:lnTo>
                  <a:lnTo>
                    <a:pt x="1828" y="11"/>
                  </a:lnTo>
                  <a:lnTo>
                    <a:pt x="1980" y="0"/>
                  </a:lnTo>
                  <a:close/>
                </a:path>
              </a:pathLst>
            </a:custGeom>
            <a:solidFill>
              <a:srgbClr val="F49300">
                <a:lumMod val="40000"/>
                <a:lumOff val="6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4" name="Freeform 12"/>
            <p:cNvSpPr>
              <a:spLocks/>
            </p:cNvSpPr>
            <p:nvPr/>
          </p:nvSpPr>
          <p:spPr bwMode="auto">
            <a:xfrm>
              <a:off x="3250131" y="2905203"/>
              <a:ext cx="1165059" cy="1087917"/>
            </a:xfrm>
            <a:custGeom>
              <a:avLst/>
              <a:gdLst>
                <a:gd name="T0" fmla="*/ 1659 w 1659"/>
                <a:gd name="T1" fmla="*/ 0 h 1644"/>
                <a:gd name="T2" fmla="*/ 1659 w 1659"/>
                <a:gd name="T3" fmla="*/ 278 h 1644"/>
                <a:gd name="T4" fmla="*/ 1529 w 1659"/>
                <a:gd name="T5" fmla="*/ 289 h 1644"/>
                <a:gd name="T6" fmla="*/ 1403 w 1659"/>
                <a:gd name="T7" fmla="*/ 314 h 1644"/>
                <a:gd name="T8" fmla="*/ 1281 w 1659"/>
                <a:gd name="T9" fmla="*/ 348 h 1644"/>
                <a:gd name="T10" fmla="*/ 1165 w 1659"/>
                <a:gd name="T11" fmla="*/ 391 h 1644"/>
                <a:gd name="T12" fmla="*/ 1052 w 1659"/>
                <a:gd name="T13" fmla="*/ 443 h 1644"/>
                <a:gd name="T14" fmla="*/ 947 w 1659"/>
                <a:gd name="T15" fmla="*/ 505 h 1644"/>
                <a:gd name="T16" fmla="*/ 846 w 1659"/>
                <a:gd name="T17" fmla="*/ 577 h 1644"/>
                <a:gd name="T18" fmla="*/ 752 w 1659"/>
                <a:gd name="T19" fmla="*/ 656 h 1644"/>
                <a:gd name="T20" fmla="*/ 665 w 1659"/>
                <a:gd name="T21" fmla="*/ 742 h 1644"/>
                <a:gd name="T22" fmla="*/ 585 w 1659"/>
                <a:gd name="T23" fmla="*/ 834 h 1644"/>
                <a:gd name="T24" fmla="*/ 513 w 1659"/>
                <a:gd name="T25" fmla="*/ 935 h 1644"/>
                <a:gd name="T26" fmla="*/ 449 w 1659"/>
                <a:gd name="T27" fmla="*/ 1041 h 1644"/>
                <a:gd name="T28" fmla="*/ 397 w 1659"/>
                <a:gd name="T29" fmla="*/ 1151 h 1644"/>
                <a:gd name="T30" fmla="*/ 352 w 1659"/>
                <a:gd name="T31" fmla="*/ 1268 h 1644"/>
                <a:gd name="T32" fmla="*/ 316 w 1659"/>
                <a:gd name="T33" fmla="*/ 1390 h 1644"/>
                <a:gd name="T34" fmla="*/ 292 w 1659"/>
                <a:gd name="T35" fmla="*/ 1514 h 1644"/>
                <a:gd name="T36" fmla="*/ 278 w 1659"/>
                <a:gd name="T37" fmla="*/ 1644 h 1644"/>
                <a:gd name="T38" fmla="*/ 0 w 1659"/>
                <a:gd name="T39" fmla="*/ 1644 h 1644"/>
                <a:gd name="T40" fmla="*/ 14 w 1659"/>
                <a:gd name="T41" fmla="*/ 1505 h 1644"/>
                <a:gd name="T42" fmla="*/ 38 w 1659"/>
                <a:gd name="T43" fmla="*/ 1369 h 1644"/>
                <a:gd name="T44" fmla="*/ 70 w 1659"/>
                <a:gd name="T45" fmla="*/ 1236 h 1644"/>
                <a:gd name="T46" fmla="*/ 115 w 1659"/>
                <a:gd name="T47" fmla="*/ 1108 h 1644"/>
                <a:gd name="T48" fmla="*/ 168 w 1659"/>
                <a:gd name="T49" fmla="*/ 986 h 1644"/>
                <a:gd name="T50" fmla="*/ 230 w 1659"/>
                <a:gd name="T51" fmla="*/ 868 h 1644"/>
                <a:gd name="T52" fmla="*/ 301 w 1659"/>
                <a:gd name="T53" fmla="*/ 755 h 1644"/>
                <a:gd name="T54" fmla="*/ 380 w 1659"/>
                <a:gd name="T55" fmla="*/ 650 h 1644"/>
                <a:gd name="T56" fmla="*/ 466 w 1659"/>
                <a:gd name="T57" fmla="*/ 549 h 1644"/>
                <a:gd name="T58" fmla="*/ 560 w 1659"/>
                <a:gd name="T59" fmla="*/ 457 h 1644"/>
                <a:gd name="T60" fmla="*/ 660 w 1659"/>
                <a:gd name="T61" fmla="*/ 370 h 1644"/>
                <a:gd name="T62" fmla="*/ 767 w 1659"/>
                <a:gd name="T63" fmla="*/ 293 h 1644"/>
                <a:gd name="T64" fmla="*/ 879 w 1659"/>
                <a:gd name="T65" fmla="*/ 224 h 1644"/>
                <a:gd name="T66" fmla="*/ 1000 w 1659"/>
                <a:gd name="T67" fmla="*/ 162 h 1644"/>
                <a:gd name="T68" fmla="*/ 1122 w 1659"/>
                <a:gd name="T69" fmla="*/ 109 h 1644"/>
                <a:gd name="T70" fmla="*/ 1251 w 1659"/>
                <a:gd name="T71" fmla="*/ 68 h 1644"/>
                <a:gd name="T72" fmla="*/ 1383 w 1659"/>
                <a:gd name="T73" fmla="*/ 34 h 1644"/>
                <a:gd name="T74" fmla="*/ 1518 w 1659"/>
                <a:gd name="T75" fmla="*/ 11 h 1644"/>
                <a:gd name="T76" fmla="*/ 1659 w 1659"/>
                <a:gd name="T77" fmla="*/ 0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44">
                  <a:moveTo>
                    <a:pt x="1659" y="0"/>
                  </a:moveTo>
                  <a:lnTo>
                    <a:pt x="1659" y="278"/>
                  </a:lnTo>
                  <a:lnTo>
                    <a:pt x="1529" y="289"/>
                  </a:lnTo>
                  <a:lnTo>
                    <a:pt x="1403" y="314"/>
                  </a:lnTo>
                  <a:lnTo>
                    <a:pt x="1281" y="348"/>
                  </a:lnTo>
                  <a:lnTo>
                    <a:pt x="1165" y="391"/>
                  </a:lnTo>
                  <a:lnTo>
                    <a:pt x="1052" y="443"/>
                  </a:lnTo>
                  <a:lnTo>
                    <a:pt x="947" y="505"/>
                  </a:lnTo>
                  <a:lnTo>
                    <a:pt x="846" y="577"/>
                  </a:lnTo>
                  <a:lnTo>
                    <a:pt x="752" y="656"/>
                  </a:lnTo>
                  <a:lnTo>
                    <a:pt x="665" y="742"/>
                  </a:lnTo>
                  <a:lnTo>
                    <a:pt x="585" y="834"/>
                  </a:lnTo>
                  <a:lnTo>
                    <a:pt x="513" y="935"/>
                  </a:lnTo>
                  <a:lnTo>
                    <a:pt x="449" y="1041"/>
                  </a:lnTo>
                  <a:lnTo>
                    <a:pt x="397" y="1151"/>
                  </a:lnTo>
                  <a:lnTo>
                    <a:pt x="352" y="1268"/>
                  </a:lnTo>
                  <a:lnTo>
                    <a:pt x="316" y="1390"/>
                  </a:lnTo>
                  <a:lnTo>
                    <a:pt x="292" y="1514"/>
                  </a:lnTo>
                  <a:lnTo>
                    <a:pt x="278" y="1644"/>
                  </a:lnTo>
                  <a:lnTo>
                    <a:pt x="0" y="1644"/>
                  </a:lnTo>
                  <a:lnTo>
                    <a:pt x="14" y="1505"/>
                  </a:lnTo>
                  <a:lnTo>
                    <a:pt x="38" y="1369"/>
                  </a:lnTo>
                  <a:lnTo>
                    <a:pt x="70" y="1236"/>
                  </a:lnTo>
                  <a:lnTo>
                    <a:pt x="115" y="1108"/>
                  </a:lnTo>
                  <a:lnTo>
                    <a:pt x="168" y="986"/>
                  </a:lnTo>
                  <a:lnTo>
                    <a:pt x="230" y="868"/>
                  </a:lnTo>
                  <a:lnTo>
                    <a:pt x="301" y="755"/>
                  </a:lnTo>
                  <a:lnTo>
                    <a:pt x="380" y="650"/>
                  </a:lnTo>
                  <a:lnTo>
                    <a:pt x="466" y="549"/>
                  </a:lnTo>
                  <a:lnTo>
                    <a:pt x="560" y="457"/>
                  </a:lnTo>
                  <a:lnTo>
                    <a:pt x="660" y="370"/>
                  </a:lnTo>
                  <a:lnTo>
                    <a:pt x="767" y="293"/>
                  </a:lnTo>
                  <a:lnTo>
                    <a:pt x="879" y="224"/>
                  </a:lnTo>
                  <a:lnTo>
                    <a:pt x="1000" y="162"/>
                  </a:lnTo>
                  <a:lnTo>
                    <a:pt x="1122" y="109"/>
                  </a:lnTo>
                  <a:lnTo>
                    <a:pt x="1251" y="68"/>
                  </a:lnTo>
                  <a:lnTo>
                    <a:pt x="1383" y="34"/>
                  </a:lnTo>
                  <a:lnTo>
                    <a:pt x="1518" y="11"/>
                  </a:lnTo>
                  <a:lnTo>
                    <a:pt x="1659" y="0"/>
                  </a:lnTo>
                  <a:close/>
                </a:path>
              </a:pathLst>
            </a:custGeom>
            <a:solidFill>
              <a:srgbClr val="F49300">
                <a:lumMod val="20000"/>
                <a:lumOff val="8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9" name="Freeform 17"/>
            <p:cNvSpPr>
              <a:spLocks/>
            </p:cNvSpPr>
            <p:nvPr/>
          </p:nvSpPr>
          <p:spPr bwMode="auto">
            <a:xfrm>
              <a:off x="2801815" y="2482493"/>
              <a:ext cx="1613375" cy="1510627"/>
            </a:xfrm>
            <a:custGeom>
              <a:avLst/>
              <a:gdLst>
                <a:gd name="T0" fmla="*/ 2295 w 2295"/>
                <a:gd name="T1" fmla="*/ 0 h 2281"/>
                <a:gd name="T2" fmla="*/ 2295 w 2295"/>
                <a:gd name="T3" fmla="*/ 292 h 2281"/>
                <a:gd name="T4" fmla="*/ 2141 w 2295"/>
                <a:gd name="T5" fmla="*/ 303 h 2281"/>
                <a:gd name="T6" fmla="*/ 1991 w 2295"/>
                <a:gd name="T7" fmla="*/ 324 h 2281"/>
                <a:gd name="T8" fmla="*/ 1844 w 2295"/>
                <a:gd name="T9" fmla="*/ 355 h 2281"/>
                <a:gd name="T10" fmla="*/ 1701 w 2295"/>
                <a:gd name="T11" fmla="*/ 399 h 2281"/>
                <a:gd name="T12" fmla="*/ 1564 w 2295"/>
                <a:gd name="T13" fmla="*/ 451 h 2281"/>
                <a:gd name="T14" fmla="*/ 1431 w 2295"/>
                <a:gd name="T15" fmla="*/ 513 h 2281"/>
                <a:gd name="T16" fmla="*/ 1303 w 2295"/>
                <a:gd name="T17" fmla="*/ 583 h 2281"/>
                <a:gd name="T18" fmla="*/ 1181 w 2295"/>
                <a:gd name="T19" fmla="*/ 662 h 2281"/>
                <a:gd name="T20" fmla="*/ 1065 w 2295"/>
                <a:gd name="T21" fmla="*/ 750 h 2281"/>
                <a:gd name="T22" fmla="*/ 956 w 2295"/>
                <a:gd name="T23" fmla="*/ 844 h 2281"/>
                <a:gd name="T24" fmla="*/ 852 w 2295"/>
                <a:gd name="T25" fmla="*/ 947 h 2281"/>
                <a:gd name="T26" fmla="*/ 757 w 2295"/>
                <a:gd name="T27" fmla="*/ 1056 h 2281"/>
                <a:gd name="T28" fmla="*/ 668 w 2295"/>
                <a:gd name="T29" fmla="*/ 1171 h 2281"/>
                <a:gd name="T30" fmla="*/ 589 w 2295"/>
                <a:gd name="T31" fmla="*/ 1293 h 2281"/>
                <a:gd name="T32" fmla="*/ 518 w 2295"/>
                <a:gd name="T33" fmla="*/ 1420 h 2281"/>
                <a:gd name="T34" fmla="*/ 456 w 2295"/>
                <a:gd name="T35" fmla="*/ 1552 h 2281"/>
                <a:gd name="T36" fmla="*/ 402 w 2295"/>
                <a:gd name="T37" fmla="*/ 1689 h 2281"/>
                <a:gd name="T38" fmla="*/ 358 w 2295"/>
                <a:gd name="T39" fmla="*/ 1832 h 2281"/>
                <a:gd name="T40" fmla="*/ 325 w 2295"/>
                <a:gd name="T41" fmla="*/ 1978 h 2281"/>
                <a:gd name="T42" fmla="*/ 302 w 2295"/>
                <a:gd name="T43" fmla="*/ 2128 h 2281"/>
                <a:gd name="T44" fmla="*/ 291 w 2295"/>
                <a:gd name="T45" fmla="*/ 2281 h 2281"/>
                <a:gd name="T46" fmla="*/ 0 w 2295"/>
                <a:gd name="T47" fmla="*/ 2281 h 2281"/>
                <a:gd name="T48" fmla="*/ 13 w 2295"/>
                <a:gd name="T49" fmla="*/ 2113 h 2281"/>
                <a:gd name="T50" fmla="*/ 35 w 2295"/>
                <a:gd name="T51" fmla="*/ 1948 h 2281"/>
                <a:gd name="T52" fmla="*/ 71 w 2295"/>
                <a:gd name="T53" fmla="*/ 1788 h 2281"/>
                <a:gd name="T54" fmla="*/ 116 w 2295"/>
                <a:gd name="T55" fmla="*/ 1633 h 2281"/>
                <a:gd name="T56" fmla="*/ 173 w 2295"/>
                <a:gd name="T57" fmla="*/ 1480 h 2281"/>
                <a:gd name="T58" fmla="*/ 236 w 2295"/>
                <a:gd name="T59" fmla="*/ 1334 h 2281"/>
                <a:gd name="T60" fmla="*/ 311 w 2295"/>
                <a:gd name="T61" fmla="*/ 1191 h 2281"/>
                <a:gd name="T62" fmla="*/ 396 w 2295"/>
                <a:gd name="T63" fmla="*/ 1056 h 2281"/>
                <a:gd name="T64" fmla="*/ 488 w 2295"/>
                <a:gd name="T65" fmla="*/ 928 h 2281"/>
                <a:gd name="T66" fmla="*/ 589 w 2295"/>
                <a:gd name="T67" fmla="*/ 804 h 2281"/>
                <a:gd name="T68" fmla="*/ 698 w 2295"/>
                <a:gd name="T69" fmla="*/ 690 h 2281"/>
                <a:gd name="T70" fmla="*/ 815 w 2295"/>
                <a:gd name="T71" fmla="*/ 581 h 2281"/>
                <a:gd name="T72" fmla="*/ 937 w 2295"/>
                <a:gd name="T73" fmla="*/ 481 h 2281"/>
                <a:gd name="T74" fmla="*/ 1067 w 2295"/>
                <a:gd name="T75" fmla="*/ 389 h 2281"/>
                <a:gd name="T76" fmla="*/ 1204 w 2295"/>
                <a:gd name="T77" fmla="*/ 307 h 2281"/>
                <a:gd name="T78" fmla="*/ 1344 w 2295"/>
                <a:gd name="T79" fmla="*/ 231 h 2281"/>
                <a:gd name="T80" fmla="*/ 1493 w 2295"/>
                <a:gd name="T81" fmla="*/ 168 h 2281"/>
                <a:gd name="T82" fmla="*/ 1645 w 2295"/>
                <a:gd name="T83" fmla="*/ 113 h 2281"/>
                <a:gd name="T84" fmla="*/ 1801 w 2295"/>
                <a:gd name="T85" fmla="*/ 68 h 2281"/>
                <a:gd name="T86" fmla="*/ 1962 w 2295"/>
                <a:gd name="T87" fmla="*/ 34 h 2281"/>
                <a:gd name="T88" fmla="*/ 2126 w 2295"/>
                <a:gd name="T89" fmla="*/ 12 h 2281"/>
                <a:gd name="T90" fmla="*/ 2295 w 2295"/>
                <a:gd name="T91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95" h="2281">
                  <a:moveTo>
                    <a:pt x="2295" y="0"/>
                  </a:moveTo>
                  <a:lnTo>
                    <a:pt x="2295" y="292"/>
                  </a:lnTo>
                  <a:lnTo>
                    <a:pt x="2141" y="303"/>
                  </a:lnTo>
                  <a:lnTo>
                    <a:pt x="1991" y="324"/>
                  </a:lnTo>
                  <a:lnTo>
                    <a:pt x="1844" y="355"/>
                  </a:lnTo>
                  <a:lnTo>
                    <a:pt x="1701" y="399"/>
                  </a:lnTo>
                  <a:lnTo>
                    <a:pt x="1564" y="451"/>
                  </a:lnTo>
                  <a:lnTo>
                    <a:pt x="1431" y="513"/>
                  </a:lnTo>
                  <a:lnTo>
                    <a:pt x="1303" y="583"/>
                  </a:lnTo>
                  <a:lnTo>
                    <a:pt x="1181" y="662"/>
                  </a:lnTo>
                  <a:lnTo>
                    <a:pt x="1065" y="750"/>
                  </a:lnTo>
                  <a:lnTo>
                    <a:pt x="956" y="844"/>
                  </a:lnTo>
                  <a:lnTo>
                    <a:pt x="852" y="947"/>
                  </a:lnTo>
                  <a:lnTo>
                    <a:pt x="757" y="1056"/>
                  </a:lnTo>
                  <a:lnTo>
                    <a:pt x="668" y="1171"/>
                  </a:lnTo>
                  <a:lnTo>
                    <a:pt x="589" y="1293"/>
                  </a:lnTo>
                  <a:lnTo>
                    <a:pt x="518" y="1420"/>
                  </a:lnTo>
                  <a:lnTo>
                    <a:pt x="456" y="1552"/>
                  </a:lnTo>
                  <a:lnTo>
                    <a:pt x="402" y="1689"/>
                  </a:lnTo>
                  <a:lnTo>
                    <a:pt x="358" y="1832"/>
                  </a:lnTo>
                  <a:lnTo>
                    <a:pt x="325" y="1978"/>
                  </a:lnTo>
                  <a:lnTo>
                    <a:pt x="302" y="2128"/>
                  </a:lnTo>
                  <a:lnTo>
                    <a:pt x="291" y="2281"/>
                  </a:lnTo>
                  <a:lnTo>
                    <a:pt x="0" y="2281"/>
                  </a:lnTo>
                  <a:lnTo>
                    <a:pt x="13" y="2113"/>
                  </a:lnTo>
                  <a:lnTo>
                    <a:pt x="35" y="1948"/>
                  </a:lnTo>
                  <a:lnTo>
                    <a:pt x="71" y="1788"/>
                  </a:lnTo>
                  <a:lnTo>
                    <a:pt x="116" y="1633"/>
                  </a:lnTo>
                  <a:lnTo>
                    <a:pt x="173" y="1480"/>
                  </a:lnTo>
                  <a:lnTo>
                    <a:pt x="236" y="1334"/>
                  </a:lnTo>
                  <a:lnTo>
                    <a:pt x="311" y="1191"/>
                  </a:lnTo>
                  <a:lnTo>
                    <a:pt x="396" y="1056"/>
                  </a:lnTo>
                  <a:lnTo>
                    <a:pt x="488" y="928"/>
                  </a:lnTo>
                  <a:lnTo>
                    <a:pt x="589" y="804"/>
                  </a:lnTo>
                  <a:lnTo>
                    <a:pt x="698" y="690"/>
                  </a:lnTo>
                  <a:lnTo>
                    <a:pt x="815" y="581"/>
                  </a:lnTo>
                  <a:lnTo>
                    <a:pt x="937" y="481"/>
                  </a:lnTo>
                  <a:lnTo>
                    <a:pt x="1067" y="389"/>
                  </a:lnTo>
                  <a:lnTo>
                    <a:pt x="1204" y="307"/>
                  </a:lnTo>
                  <a:lnTo>
                    <a:pt x="1344" y="231"/>
                  </a:lnTo>
                  <a:lnTo>
                    <a:pt x="1493" y="168"/>
                  </a:lnTo>
                  <a:lnTo>
                    <a:pt x="1645" y="113"/>
                  </a:lnTo>
                  <a:lnTo>
                    <a:pt x="1801" y="68"/>
                  </a:lnTo>
                  <a:lnTo>
                    <a:pt x="1962" y="34"/>
                  </a:lnTo>
                  <a:lnTo>
                    <a:pt x="2126" y="12"/>
                  </a:lnTo>
                  <a:lnTo>
                    <a:pt x="2295" y="0"/>
                  </a:lnTo>
                  <a:close/>
                </a:path>
              </a:pathLst>
            </a:custGeom>
            <a:solidFill>
              <a:srgbClr val="F49300">
                <a:lumMod val="60000"/>
                <a:lumOff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3" name="Freeform 21"/>
            <p:cNvSpPr>
              <a:spLocks/>
            </p:cNvSpPr>
            <p:nvPr/>
          </p:nvSpPr>
          <p:spPr bwMode="auto">
            <a:xfrm>
              <a:off x="2290257" y="2000152"/>
              <a:ext cx="2124932" cy="1992967"/>
            </a:xfrm>
            <a:custGeom>
              <a:avLst/>
              <a:gdLst>
                <a:gd name="T0" fmla="*/ 3024 w 3024"/>
                <a:gd name="T1" fmla="*/ 0 h 3009"/>
                <a:gd name="T2" fmla="*/ 3024 w 3024"/>
                <a:gd name="T3" fmla="*/ 704 h 3009"/>
                <a:gd name="T4" fmla="*/ 2860 w 3024"/>
                <a:gd name="T5" fmla="*/ 713 h 3009"/>
                <a:gd name="T6" fmla="*/ 2701 w 3024"/>
                <a:gd name="T7" fmla="*/ 736 h 3009"/>
                <a:gd name="T8" fmla="*/ 2545 w 3024"/>
                <a:gd name="T9" fmla="*/ 766 h 3009"/>
                <a:gd name="T10" fmla="*/ 2393 w 3024"/>
                <a:gd name="T11" fmla="*/ 807 h 3009"/>
                <a:gd name="T12" fmla="*/ 2244 w 3024"/>
                <a:gd name="T13" fmla="*/ 860 h 3009"/>
                <a:gd name="T14" fmla="*/ 2102 w 3024"/>
                <a:gd name="T15" fmla="*/ 920 h 3009"/>
                <a:gd name="T16" fmla="*/ 1963 w 3024"/>
                <a:gd name="T17" fmla="*/ 988 h 3009"/>
                <a:gd name="T18" fmla="*/ 1829 w 3024"/>
                <a:gd name="T19" fmla="*/ 1067 h 3009"/>
                <a:gd name="T20" fmla="*/ 1702 w 3024"/>
                <a:gd name="T21" fmla="*/ 1151 h 3009"/>
                <a:gd name="T22" fmla="*/ 1580 w 3024"/>
                <a:gd name="T23" fmla="*/ 1245 h 3009"/>
                <a:gd name="T24" fmla="*/ 1465 w 3024"/>
                <a:gd name="T25" fmla="*/ 1346 h 3009"/>
                <a:gd name="T26" fmla="*/ 1356 w 3024"/>
                <a:gd name="T27" fmla="*/ 1455 h 3009"/>
                <a:gd name="T28" fmla="*/ 1255 w 3024"/>
                <a:gd name="T29" fmla="*/ 1570 h 3009"/>
                <a:gd name="T30" fmla="*/ 1161 w 3024"/>
                <a:gd name="T31" fmla="*/ 1690 h 3009"/>
                <a:gd name="T32" fmla="*/ 1074 w 3024"/>
                <a:gd name="T33" fmla="*/ 1818 h 3009"/>
                <a:gd name="T34" fmla="*/ 995 w 3024"/>
                <a:gd name="T35" fmla="*/ 1951 h 3009"/>
                <a:gd name="T36" fmla="*/ 926 w 3024"/>
                <a:gd name="T37" fmla="*/ 2088 h 3009"/>
                <a:gd name="T38" fmla="*/ 864 w 3024"/>
                <a:gd name="T39" fmla="*/ 2233 h 3009"/>
                <a:gd name="T40" fmla="*/ 813 w 3024"/>
                <a:gd name="T41" fmla="*/ 2379 h 3009"/>
                <a:gd name="T42" fmla="*/ 770 w 3024"/>
                <a:gd name="T43" fmla="*/ 2531 h 3009"/>
                <a:gd name="T44" fmla="*/ 738 w 3024"/>
                <a:gd name="T45" fmla="*/ 2687 h 3009"/>
                <a:gd name="T46" fmla="*/ 716 w 3024"/>
                <a:gd name="T47" fmla="*/ 2847 h 3009"/>
                <a:gd name="T48" fmla="*/ 704 w 3024"/>
                <a:gd name="T49" fmla="*/ 3009 h 3009"/>
                <a:gd name="T50" fmla="*/ 0 w 3024"/>
                <a:gd name="T51" fmla="*/ 3009 h 3009"/>
                <a:gd name="T52" fmla="*/ 11 w 3024"/>
                <a:gd name="T53" fmla="*/ 2821 h 3009"/>
                <a:gd name="T54" fmla="*/ 34 w 3024"/>
                <a:gd name="T55" fmla="*/ 2635 h 3009"/>
                <a:gd name="T56" fmla="*/ 66 w 3024"/>
                <a:gd name="T57" fmla="*/ 2453 h 3009"/>
                <a:gd name="T58" fmla="*/ 109 w 3024"/>
                <a:gd name="T59" fmla="*/ 2276 h 3009"/>
                <a:gd name="T60" fmla="*/ 163 w 3024"/>
                <a:gd name="T61" fmla="*/ 2101 h 3009"/>
                <a:gd name="T62" fmla="*/ 225 w 3024"/>
                <a:gd name="T63" fmla="*/ 1932 h 3009"/>
                <a:gd name="T64" fmla="*/ 299 w 3024"/>
                <a:gd name="T65" fmla="*/ 1767 h 3009"/>
                <a:gd name="T66" fmla="*/ 379 w 3024"/>
                <a:gd name="T67" fmla="*/ 1609 h 3009"/>
                <a:gd name="T68" fmla="*/ 470 w 3024"/>
                <a:gd name="T69" fmla="*/ 1455 h 3009"/>
                <a:gd name="T70" fmla="*/ 567 w 3024"/>
                <a:gd name="T71" fmla="*/ 1307 h 3009"/>
                <a:gd name="T72" fmla="*/ 674 w 3024"/>
                <a:gd name="T73" fmla="*/ 1166 h 3009"/>
                <a:gd name="T74" fmla="*/ 789 w 3024"/>
                <a:gd name="T75" fmla="*/ 1031 h 3009"/>
                <a:gd name="T76" fmla="*/ 911 w 3024"/>
                <a:gd name="T77" fmla="*/ 901 h 3009"/>
                <a:gd name="T78" fmla="*/ 1040 w 3024"/>
                <a:gd name="T79" fmla="*/ 781 h 3009"/>
                <a:gd name="T80" fmla="*/ 1176 w 3024"/>
                <a:gd name="T81" fmla="*/ 666 h 3009"/>
                <a:gd name="T82" fmla="*/ 1318 w 3024"/>
                <a:gd name="T83" fmla="*/ 559 h 3009"/>
                <a:gd name="T84" fmla="*/ 1467 w 3024"/>
                <a:gd name="T85" fmla="*/ 462 h 3009"/>
                <a:gd name="T86" fmla="*/ 1621 w 3024"/>
                <a:gd name="T87" fmla="*/ 374 h 3009"/>
                <a:gd name="T88" fmla="*/ 1780 w 3024"/>
                <a:gd name="T89" fmla="*/ 293 h 3009"/>
                <a:gd name="T90" fmla="*/ 1946 w 3024"/>
                <a:gd name="T91" fmla="*/ 219 h 3009"/>
                <a:gd name="T92" fmla="*/ 2115 w 3024"/>
                <a:gd name="T93" fmla="*/ 158 h 3009"/>
                <a:gd name="T94" fmla="*/ 2289 w 3024"/>
                <a:gd name="T95" fmla="*/ 105 h 3009"/>
                <a:gd name="T96" fmla="*/ 2468 w 3024"/>
                <a:gd name="T97" fmla="*/ 64 h 3009"/>
                <a:gd name="T98" fmla="*/ 2648 w 3024"/>
                <a:gd name="T99" fmla="*/ 32 h 3009"/>
                <a:gd name="T100" fmla="*/ 2834 w 3024"/>
                <a:gd name="T101" fmla="*/ 11 h 3009"/>
                <a:gd name="T102" fmla="*/ 3024 w 3024"/>
                <a:gd name="T103" fmla="*/ 0 h 3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09">
                  <a:moveTo>
                    <a:pt x="3024" y="0"/>
                  </a:moveTo>
                  <a:lnTo>
                    <a:pt x="3024" y="704"/>
                  </a:lnTo>
                  <a:lnTo>
                    <a:pt x="2860" y="713"/>
                  </a:lnTo>
                  <a:lnTo>
                    <a:pt x="2701" y="736"/>
                  </a:lnTo>
                  <a:lnTo>
                    <a:pt x="2545" y="766"/>
                  </a:lnTo>
                  <a:lnTo>
                    <a:pt x="2393" y="807"/>
                  </a:lnTo>
                  <a:lnTo>
                    <a:pt x="2244" y="860"/>
                  </a:lnTo>
                  <a:lnTo>
                    <a:pt x="2102" y="920"/>
                  </a:lnTo>
                  <a:lnTo>
                    <a:pt x="1963" y="988"/>
                  </a:lnTo>
                  <a:lnTo>
                    <a:pt x="1829" y="1067"/>
                  </a:lnTo>
                  <a:lnTo>
                    <a:pt x="1702" y="1151"/>
                  </a:lnTo>
                  <a:lnTo>
                    <a:pt x="1580" y="1245"/>
                  </a:lnTo>
                  <a:lnTo>
                    <a:pt x="1465" y="1346"/>
                  </a:lnTo>
                  <a:lnTo>
                    <a:pt x="1356" y="1455"/>
                  </a:lnTo>
                  <a:lnTo>
                    <a:pt x="1255" y="1570"/>
                  </a:lnTo>
                  <a:lnTo>
                    <a:pt x="1161" y="1690"/>
                  </a:lnTo>
                  <a:lnTo>
                    <a:pt x="1074" y="1818"/>
                  </a:lnTo>
                  <a:lnTo>
                    <a:pt x="995" y="1951"/>
                  </a:lnTo>
                  <a:lnTo>
                    <a:pt x="926" y="2088"/>
                  </a:lnTo>
                  <a:lnTo>
                    <a:pt x="864" y="2233"/>
                  </a:lnTo>
                  <a:lnTo>
                    <a:pt x="813" y="2379"/>
                  </a:lnTo>
                  <a:lnTo>
                    <a:pt x="770" y="2531"/>
                  </a:lnTo>
                  <a:lnTo>
                    <a:pt x="738" y="2687"/>
                  </a:lnTo>
                  <a:lnTo>
                    <a:pt x="716" y="2847"/>
                  </a:lnTo>
                  <a:lnTo>
                    <a:pt x="704" y="3009"/>
                  </a:lnTo>
                  <a:lnTo>
                    <a:pt x="0" y="3009"/>
                  </a:lnTo>
                  <a:lnTo>
                    <a:pt x="11" y="2821"/>
                  </a:lnTo>
                  <a:lnTo>
                    <a:pt x="34" y="2635"/>
                  </a:lnTo>
                  <a:lnTo>
                    <a:pt x="66" y="2453"/>
                  </a:lnTo>
                  <a:lnTo>
                    <a:pt x="109" y="2276"/>
                  </a:lnTo>
                  <a:lnTo>
                    <a:pt x="163" y="2101"/>
                  </a:lnTo>
                  <a:lnTo>
                    <a:pt x="225" y="1932"/>
                  </a:lnTo>
                  <a:lnTo>
                    <a:pt x="299" y="1767"/>
                  </a:lnTo>
                  <a:lnTo>
                    <a:pt x="379" y="1609"/>
                  </a:lnTo>
                  <a:lnTo>
                    <a:pt x="470" y="1455"/>
                  </a:lnTo>
                  <a:lnTo>
                    <a:pt x="567" y="1307"/>
                  </a:lnTo>
                  <a:lnTo>
                    <a:pt x="674" y="1166"/>
                  </a:lnTo>
                  <a:lnTo>
                    <a:pt x="789" y="1031"/>
                  </a:lnTo>
                  <a:lnTo>
                    <a:pt x="911" y="901"/>
                  </a:lnTo>
                  <a:lnTo>
                    <a:pt x="1040" y="781"/>
                  </a:lnTo>
                  <a:lnTo>
                    <a:pt x="1176" y="666"/>
                  </a:lnTo>
                  <a:lnTo>
                    <a:pt x="1318" y="559"/>
                  </a:lnTo>
                  <a:lnTo>
                    <a:pt x="1467" y="462"/>
                  </a:lnTo>
                  <a:lnTo>
                    <a:pt x="1621" y="374"/>
                  </a:lnTo>
                  <a:lnTo>
                    <a:pt x="1780" y="293"/>
                  </a:lnTo>
                  <a:lnTo>
                    <a:pt x="1946" y="219"/>
                  </a:lnTo>
                  <a:lnTo>
                    <a:pt x="2115" y="158"/>
                  </a:lnTo>
                  <a:lnTo>
                    <a:pt x="2289" y="105"/>
                  </a:lnTo>
                  <a:lnTo>
                    <a:pt x="2468" y="64"/>
                  </a:lnTo>
                  <a:lnTo>
                    <a:pt x="2648" y="32"/>
                  </a:lnTo>
                  <a:lnTo>
                    <a:pt x="2834" y="11"/>
                  </a:lnTo>
                  <a:lnTo>
                    <a:pt x="3024" y="0"/>
                  </a:lnTo>
                  <a:close/>
                </a:path>
              </a:pathLst>
            </a:custGeom>
            <a:solidFill>
              <a:srgbClr val="F493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7" name="TextBox 1"/>
            <p:cNvSpPr txBox="1"/>
            <p:nvPr/>
          </p:nvSpPr>
          <p:spPr>
            <a:xfrm rot="18957947" flipV="1">
              <a:off x="4557937" y="3336479"/>
              <a:ext cx="606448" cy="2311279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 defTabSz="1218987"/>
              <a:endParaRPr kumimoji="0" lang="en-IN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9" name="Freeform 6"/>
            <p:cNvSpPr>
              <a:spLocks noEditPoints="1"/>
            </p:cNvSpPr>
            <p:nvPr/>
          </p:nvSpPr>
          <p:spPr bwMode="auto">
            <a:xfrm>
              <a:off x="3521750" y="3170490"/>
              <a:ext cx="1874115" cy="1768456"/>
            </a:xfrm>
            <a:custGeom>
              <a:avLst/>
              <a:gdLst>
                <a:gd name="T0" fmla="*/ 1180 w 2560"/>
                <a:gd name="T1" fmla="*/ 424 h 2562"/>
                <a:gd name="T2" fmla="*/ 990 w 2560"/>
                <a:gd name="T3" fmla="*/ 469 h 2562"/>
                <a:gd name="T4" fmla="*/ 819 w 2560"/>
                <a:gd name="T5" fmla="*/ 554 h 2562"/>
                <a:gd name="T6" fmla="*/ 671 w 2560"/>
                <a:gd name="T7" fmla="*/ 672 h 2562"/>
                <a:gd name="T8" fmla="*/ 554 w 2560"/>
                <a:gd name="T9" fmla="*/ 819 h 2562"/>
                <a:gd name="T10" fmla="*/ 470 w 2560"/>
                <a:gd name="T11" fmla="*/ 990 h 2562"/>
                <a:gd name="T12" fmla="*/ 425 w 2560"/>
                <a:gd name="T13" fmla="*/ 1179 h 2562"/>
                <a:gd name="T14" fmla="*/ 425 w 2560"/>
                <a:gd name="T15" fmla="*/ 1380 h 2562"/>
                <a:gd name="T16" fmla="*/ 470 w 2560"/>
                <a:gd name="T17" fmla="*/ 1570 h 2562"/>
                <a:gd name="T18" fmla="*/ 554 w 2560"/>
                <a:gd name="T19" fmla="*/ 1741 h 2562"/>
                <a:gd name="T20" fmla="*/ 671 w 2560"/>
                <a:gd name="T21" fmla="*/ 1889 h 2562"/>
                <a:gd name="T22" fmla="*/ 819 w 2560"/>
                <a:gd name="T23" fmla="*/ 2008 h 2562"/>
                <a:gd name="T24" fmla="*/ 990 w 2560"/>
                <a:gd name="T25" fmla="*/ 2090 h 2562"/>
                <a:gd name="T26" fmla="*/ 1180 w 2560"/>
                <a:gd name="T27" fmla="*/ 2135 h 2562"/>
                <a:gd name="T28" fmla="*/ 1381 w 2560"/>
                <a:gd name="T29" fmla="*/ 2135 h 2562"/>
                <a:gd name="T30" fmla="*/ 1570 w 2560"/>
                <a:gd name="T31" fmla="*/ 2090 h 2562"/>
                <a:gd name="T32" fmla="*/ 1741 w 2560"/>
                <a:gd name="T33" fmla="*/ 2008 h 2562"/>
                <a:gd name="T34" fmla="*/ 1890 w 2560"/>
                <a:gd name="T35" fmla="*/ 1889 h 2562"/>
                <a:gd name="T36" fmla="*/ 2006 w 2560"/>
                <a:gd name="T37" fmla="*/ 1741 h 2562"/>
                <a:gd name="T38" fmla="*/ 2091 w 2560"/>
                <a:gd name="T39" fmla="*/ 1570 h 2562"/>
                <a:gd name="T40" fmla="*/ 2136 w 2560"/>
                <a:gd name="T41" fmla="*/ 1380 h 2562"/>
                <a:gd name="T42" fmla="*/ 2136 w 2560"/>
                <a:gd name="T43" fmla="*/ 1179 h 2562"/>
                <a:gd name="T44" fmla="*/ 2091 w 2560"/>
                <a:gd name="T45" fmla="*/ 990 h 2562"/>
                <a:gd name="T46" fmla="*/ 2006 w 2560"/>
                <a:gd name="T47" fmla="*/ 819 h 2562"/>
                <a:gd name="T48" fmla="*/ 1890 w 2560"/>
                <a:gd name="T49" fmla="*/ 672 h 2562"/>
                <a:gd name="T50" fmla="*/ 1741 w 2560"/>
                <a:gd name="T51" fmla="*/ 554 h 2562"/>
                <a:gd name="T52" fmla="*/ 1570 w 2560"/>
                <a:gd name="T53" fmla="*/ 469 h 2562"/>
                <a:gd name="T54" fmla="*/ 1381 w 2560"/>
                <a:gd name="T55" fmla="*/ 424 h 2562"/>
                <a:gd name="T56" fmla="*/ 1279 w 2560"/>
                <a:gd name="T57" fmla="*/ 0 h 2562"/>
                <a:gd name="T58" fmla="*/ 1523 w 2560"/>
                <a:gd name="T59" fmla="*/ 22 h 2562"/>
                <a:gd name="T60" fmla="*/ 1751 w 2560"/>
                <a:gd name="T61" fmla="*/ 88 h 2562"/>
                <a:gd name="T62" fmla="*/ 1959 w 2560"/>
                <a:gd name="T63" fmla="*/ 195 h 2562"/>
                <a:gd name="T64" fmla="*/ 2143 w 2560"/>
                <a:gd name="T65" fmla="*/ 334 h 2562"/>
                <a:gd name="T66" fmla="*/ 2299 w 2560"/>
                <a:gd name="T67" fmla="*/ 505 h 2562"/>
                <a:gd name="T68" fmla="*/ 2423 w 2560"/>
                <a:gd name="T69" fmla="*/ 702 h 2562"/>
                <a:gd name="T70" fmla="*/ 2509 w 2560"/>
                <a:gd name="T71" fmla="*/ 920 h 2562"/>
                <a:gd name="T72" fmla="*/ 2554 w 2560"/>
                <a:gd name="T73" fmla="*/ 1157 h 2562"/>
                <a:gd name="T74" fmla="*/ 2554 w 2560"/>
                <a:gd name="T75" fmla="*/ 1403 h 2562"/>
                <a:gd name="T76" fmla="*/ 2509 w 2560"/>
                <a:gd name="T77" fmla="*/ 1640 h 2562"/>
                <a:gd name="T78" fmla="*/ 2423 w 2560"/>
                <a:gd name="T79" fmla="*/ 1857 h 2562"/>
                <a:gd name="T80" fmla="*/ 2299 w 2560"/>
                <a:gd name="T81" fmla="*/ 2055 h 2562"/>
                <a:gd name="T82" fmla="*/ 2143 w 2560"/>
                <a:gd name="T83" fmla="*/ 2226 h 2562"/>
                <a:gd name="T84" fmla="*/ 1959 w 2560"/>
                <a:gd name="T85" fmla="*/ 2366 h 2562"/>
                <a:gd name="T86" fmla="*/ 1751 w 2560"/>
                <a:gd name="T87" fmla="*/ 2472 h 2562"/>
                <a:gd name="T88" fmla="*/ 1523 w 2560"/>
                <a:gd name="T89" fmla="*/ 2537 h 2562"/>
                <a:gd name="T90" fmla="*/ 1279 w 2560"/>
                <a:gd name="T91" fmla="*/ 2562 h 2562"/>
                <a:gd name="T92" fmla="*/ 1037 w 2560"/>
                <a:gd name="T93" fmla="*/ 2537 h 2562"/>
                <a:gd name="T94" fmla="*/ 810 w 2560"/>
                <a:gd name="T95" fmla="*/ 2472 h 2562"/>
                <a:gd name="T96" fmla="*/ 601 w 2560"/>
                <a:gd name="T97" fmla="*/ 2366 h 2562"/>
                <a:gd name="T98" fmla="*/ 417 w 2560"/>
                <a:gd name="T99" fmla="*/ 2226 h 2562"/>
                <a:gd name="T100" fmla="*/ 261 w 2560"/>
                <a:gd name="T101" fmla="*/ 2055 h 2562"/>
                <a:gd name="T102" fmla="*/ 137 w 2560"/>
                <a:gd name="T103" fmla="*/ 1857 h 2562"/>
                <a:gd name="T104" fmla="*/ 51 w 2560"/>
                <a:gd name="T105" fmla="*/ 1640 h 2562"/>
                <a:gd name="T106" fmla="*/ 6 w 2560"/>
                <a:gd name="T107" fmla="*/ 1403 h 2562"/>
                <a:gd name="T108" fmla="*/ 6 w 2560"/>
                <a:gd name="T109" fmla="*/ 1157 h 2562"/>
                <a:gd name="T110" fmla="*/ 51 w 2560"/>
                <a:gd name="T111" fmla="*/ 920 h 2562"/>
                <a:gd name="T112" fmla="*/ 137 w 2560"/>
                <a:gd name="T113" fmla="*/ 702 h 2562"/>
                <a:gd name="T114" fmla="*/ 261 w 2560"/>
                <a:gd name="T115" fmla="*/ 505 h 2562"/>
                <a:gd name="T116" fmla="*/ 417 w 2560"/>
                <a:gd name="T117" fmla="*/ 334 h 2562"/>
                <a:gd name="T118" fmla="*/ 601 w 2560"/>
                <a:gd name="T119" fmla="*/ 195 h 2562"/>
                <a:gd name="T120" fmla="*/ 810 w 2560"/>
                <a:gd name="T121" fmla="*/ 88 h 2562"/>
                <a:gd name="T122" fmla="*/ 1037 w 2560"/>
                <a:gd name="T123" fmla="*/ 22 h 2562"/>
                <a:gd name="T124" fmla="*/ 1279 w 2560"/>
                <a:gd name="T125" fmla="*/ 0 h 2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60" h="2562">
                  <a:moveTo>
                    <a:pt x="1279" y="419"/>
                  </a:moveTo>
                  <a:lnTo>
                    <a:pt x="1180" y="424"/>
                  </a:lnTo>
                  <a:lnTo>
                    <a:pt x="1082" y="441"/>
                  </a:lnTo>
                  <a:lnTo>
                    <a:pt x="990" y="469"/>
                  </a:lnTo>
                  <a:lnTo>
                    <a:pt x="902" y="507"/>
                  </a:lnTo>
                  <a:lnTo>
                    <a:pt x="819" y="554"/>
                  </a:lnTo>
                  <a:lnTo>
                    <a:pt x="742" y="608"/>
                  </a:lnTo>
                  <a:lnTo>
                    <a:pt x="671" y="672"/>
                  </a:lnTo>
                  <a:lnTo>
                    <a:pt x="609" y="742"/>
                  </a:lnTo>
                  <a:lnTo>
                    <a:pt x="554" y="819"/>
                  </a:lnTo>
                  <a:lnTo>
                    <a:pt x="507" y="901"/>
                  </a:lnTo>
                  <a:lnTo>
                    <a:pt x="470" y="990"/>
                  </a:lnTo>
                  <a:lnTo>
                    <a:pt x="442" y="1084"/>
                  </a:lnTo>
                  <a:lnTo>
                    <a:pt x="425" y="1179"/>
                  </a:lnTo>
                  <a:lnTo>
                    <a:pt x="419" y="1281"/>
                  </a:lnTo>
                  <a:lnTo>
                    <a:pt x="425" y="1380"/>
                  </a:lnTo>
                  <a:lnTo>
                    <a:pt x="442" y="1478"/>
                  </a:lnTo>
                  <a:lnTo>
                    <a:pt x="470" y="1570"/>
                  </a:lnTo>
                  <a:lnTo>
                    <a:pt x="507" y="1658"/>
                  </a:lnTo>
                  <a:lnTo>
                    <a:pt x="554" y="1741"/>
                  </a:lnTo>
                  <a:lnTo>
                    <a:pt x="609" y="1818"/>
                  </a:lnTo>
                  <a:lnTo>
                    <a:pt x="671" y="1889"/>
                  </a:lnTo>
                  <a:lnTo>
                    <a:pt x="742" y="1951"/>
                  </a:lnTo>
                  <a:lnTo>
                    <a:pt x="819" y="2008"/>
                  </a:lnTo>
                  <a:lnTo>
                    <a:pt x="902" y="2053"/>
                  </a:lnTo>
                  <a:lnTo>
                    <a:pt x="990" y="2090"/>
                  </a:lnTo>
                  <a:lnTo>
                    <a:pt x="1082" y="2118"/>
                  </a:lnTo>
                  <a:lnTo>
                    <a:pt x="1180" y="2135"/>
                  </a:lnTo>
                  <a:lnTo>
                    <a:pt x="1279" y="2141"/>
                  </a:lnTo>
                  <a:lnTo>
                    <a:pt x="1381" y="2135"/>
                  </a:lnTo>
                  <a:lnTo>
                    <a:pt x="1478" y="2118"/>
                  </a:lnTo>
                  <a:lnTo>
                    <a:pt x="1570" y="2090"/>
                  </a:lnTo>
                  <a:lnTo>
                    <a:pt x="1659" y="2053"/>
                  </a:lnTo>
                  <a:lnTo>
                    <a:pt x="1741" y="2008"/>
                  </a:lnTo>
                  <a:lnTo>
                    <a:pt x="1818" y="1951"/>
                  </a:lnTo>
                  <a:lnTo>
                    <a:pt x="1890" y="1889"/>
                  </a:lnTo>
                  <a:lnTo>
                    <a:pt x="1952" y="1818"/>
                  </a:lnTo>
                  <a:lnTo>
                    <a:pt x="2006" y="1741"/>
                  </a:lnTo>
                  <a:lnTo>
                    <a:pt x="2053" y="1658"/>
                  </a:lnTo>
                  <a:lnTo>
                    <a:pt x="2091" y="1570"/>
                  </a:lnTo>
                  <a:lnTo>
                    <a:pt x="2119" y="1478"/>
                  </a:lnTo>
                  <a:lnTo>
                    <a:pt x="2136" y="1380"/>
                  </a:lnTo>
                  <a:lnTo>
                    <a:pt x="2141" y="1281"/>
                  </a:lnTo>
                  <a:lnTo>
                    <a:pt x="2136" y="1179"/>
                  </a:lnTo>
                  <a:lnTo>
                    <a:pt x="2119" y="1084"/>
                  </a:lnTo>
                  <a:lnTo>
                    <a:pt x="2091" y="990"/>
                  </a:lnTo>
                  <a:lnTo>
                    <a:pt x="2053" y="901"/>
                  </a:lnTo>
                  <a:lnTo>
                    <a:pt x="2006" y="819"/>
                  </a:lnTo>
                  <a:lnTo>
                    <a:pt x="1952" y="742"/>
                  </a:lnTo>
                  <a:lnTo>
                    <a:pt x="1890" y="672"/>
                  </a:lnTo>
                  <a:lnTo>
                    <a:pt x="1818" y="608"/>
                  </a:lnTo>
                  <a:lnTo>
                    <a:pt x="1741" y="554"/>
                  </a:lnTo>
                  <a:lnTo>
                    <a:pt x="1659" y="507"/>
                  </a:lnTo>
                  <a:lnTo>
                    <a:pt x="1570" y="469"/>
                  </a:lnTo>
                  <a:lnTo>
                    <a:pt x="1478" y="441"/>
                  </a:lnTo>
                  <a:lnTo>
                    <a:pt x="1381" y="424"/>
                  </a:lnTo>
                  <a:lnTo>
                    <a:pt x="1279" y="419"/>
                  </a:lnTo>
                  <a:close/>
                  <a:moveTo>
                    <a:pt x="1279" y="0"/>
                  </a:moveTo>
                  <a:lnTo>
                    <a:pt x="1403" y="6"/>
                  </a:lnTo>
                  <a:lnTo>
                    <a:pt x="1523" y="22"/>
                  </a:lnTo>
                  <a:lnTo>
                    <a:pt x="1640" y="51"/>
                  </a:lnTo>
                  <a:lnTo>
                    <a:pt x="1751" y="88"/>
                  </a:lnTo>
                  <a:lnTo>
                    <a:pt x="1858" y="137"/>
                  </a:lnTo>
                  <a:lnTo>
                    <a:pt x="1959" y="195"/>
                  </a:lnTo>
                  <a:lnTo>
                    <a:pt x="2055" y="261"/>
                  </a:lnTo>
                  <a:lnTo>
                    <a:pt x="2143" y="334"/>
                  </a:lnTo>
                  <a:lnTo>
                    <a:pt x="2226" y="417"/>
                  </a:lnTo>
                  <a:lnTo>
                    <a:pt x="2299" y="505"/>
                  </a:lnTo>
                  <a:lnTo>
                    <a:pt x="2367" y="601"/>
                  </a:lnTo>
                  <a:lnTo>
                    <a:pt x="2423" y="702"/>
                  </a:lnTo>
                  <a:lnTo>
                    <a:pt x="2472" y="809"/>
                  </a:lnTo>
                  <a:lnTo>
                    <a:pt x="2509" y="920"/>
                  </a:lnTo>
                  <a:lnTo>
                    <a:pt x="2538" y="1037"/>
                  </a:lnTo>
                  <a:lnTo>
                    <a:pt x="2554" y="1157"/>
                  </a:lnTo>
                  <a:lnTo>
                    <a:pt x="2560" y="1281"/>
                  </a:lnTo>
                  <a:lnTo>
                    <a:pt x="2554" y="1403"/>
                  </a:lnTo>
                  <a:lnTo>
                    <a:pt x="2538" y="1523"/>
                  </a:lnTo>
                  <a:lnTo>
                    <a:pt x="2509" y="1640"/>
                  </a:lnTo>
                  <a:lnTo>
                    <a:pt x="2472" y="1752"/>
                  </a:lnTo>
                  <a:lnTo>
                    <a:pt x="2423" y="1857"/>
                  </a:lnTo>
                  <a:lnTo>
                    <a:pt x="2367" y="1959"/>
                  </a:lnTo>
                  <a:lnTo>
                    <a:pt x="2299" y="2055"/>
                  </a:lnTo>
                  <a:lnTo>
                    <a:pt x="2226" y="2145"/>
                  </a:lnTo>
                  <a:lnTo>
                    <a:pt x="2143" y="2226"/>
                  </a:lnTo>
                  <a:lnTo>
                    <a:pt x="2055" y="2301"/>
                  </a:lnTo>
                  <a:lnTo>
                    <a:pt x="1959" y="2366"/>
                  </a:lnTo>
                  <a:lnTo>
                    <a:pt x="1858" y="2423"/>
                  </a:lnTo>
                  <a:lnTo>
                    <a:pt x="1751" y="2472"/>
                  </a:lnTo>
                  <a:lnTo>
                    <a:pt x="1640" y="2509"/>
                  </a:lnTo>
                  <a:lnTo>
                    <a:pt x="1523" y="2537"/>
                  </a:lnTo>
                  <a:lnTo>
                    <a:pt x="1403" y="2554"/>
                  </a:lnTo>
                  <a:lnTo>
                    <a:pt x="1279" y="2562"/>
                  </a:lnTo>
                  <a:lnTo>
                    <a:pt x="1157" y="2554"/>
                  </a:lnTo>
                  <a:lnTo>
                    <a:pt x="1037" y="2537"/>
                  </a:lnTo>
                  <a:lnTo>
                    <a:pt x="920" y="2509"/>
                  </a:lnTo>
                  <a:lnTo>
                    <a:pt x="810" y="2472"/>
                  </a:lnTo>
                  <a:lnTo>
                    <a:pt x="703" y="2423"/>
                  </a:lnTo>
                  <a:lnTo>
                    <a:pt x="601" y="2366"/>
                  </a:lnTo>
                  <a:lnTo>
                    <a:pt x="505" y="2301"/>
                  </a:lnTo>
                  <a:lnTo>
                    <a:pt x="417" y="2226"/>
                  </a:lnTo>
                  <a:lnTo>
                    <a:pt x="334" y="2145"/>
                  </a:lnTo>
                  <a:lnTo>
                    <a:pt x="261" y="2055"/>
                  </a:lnTo>
                  <a:lnTo>
                    <a:pt x="194" y="1959"/>
                  </a:lnTo>
                  <a:lnTo>
                    <a:pt x="137" y="1857"/>
                  </a:lnTo>
                  <a:lnTo>
                    <a:pt x="88" y="1752"/>
                  </a:lnTo>
                  <a:lnTo>
                    <a:pt x="51" y="1640"/>
                  </a:lnTo>
                  <a:lnTo>
                    <a:pt x="23" y="1523"/>
                  </a:lnTo>
                  <a:lnTo>
                    <a:pt x="6" y="1403"/>
                  </a:lnTo>
                  <a:lnTo>
                    <a:pt x="0" y="1281"/>
                  </a:lnTo>
                  <a:lnTo>
                    <a:pt x="6" y="1157"/>
                  </a:lnTo>
                  <a:lnTo>
                    <a:pt x="23" y="1037"/>
                  </a:lnTo>
                  <a:lnTo>
                    <a:pt x="51" y="920"/>
                  </a:lnTo>
                  <a:lnTo>
                    <a:pt x="88" y="809"/>
                  </a:lnTo>
                  <a:lnTo>
                    <a:pt x="137" y="702"/>
                  </a:lnTo>
                  <a:lnTo>
                    <a:pt x="194" y="601"/>
                  </a:lnTo>
                  <a:lnTo>
                    <a:pt x="261" y="505"/>
                  </a:lnTo>
                  <a:lnTo>
                    <a:pt x="334" y="417"/>
                  </a:lnTo>
                  <a:lnTo>
                    <a:pt x="417" y="334"/>
                  </a:lnTo>
                  <a:lnTo>
                    <a:pt x="505" y="261"/>
                  </a:lnTo>
                  <a:lnTo>
                    <a:pt x="601" y="195"/>
                  </a:lnTo>
                  <a:lnTo>
                    <a:pt x="703" y="137"/>
                  </a:lnTo>
                  <a:lnTo>
                    <a:pt x="810" y="88"/>
                  </a:lnTo>
                  <a:lnTo>
                    <a:pt x="920" y="51"/>
                  </a:lnTo>
                  <a:lnTo>
                    <a:pt x="1037" y="22"/>
                  </a:lnTo>
                  <a:lnTo>
                    <a:pt x="1157" y="6"/>
                  </a:lnTo>
                  <a:lnTo>
                    <a:pt x="1279" y="0"/>
                  </a:lnTo>
                  <a:close/>
                </a:path>
              </a:pathLst>
            </a:custGeom>
            <a:solidFill>
              <a:srgbClr val="4E6E9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1" name="Freeform 7"/>
            <p:cNvSpPr>
              <a:spLocks/>
            </p:cNvSpPr>
            <p:nvPr/>
          </p:nvSpPr>
          <p:spPr bwMode="auto">
            <a:xfrm>
              <a:off x="3850671" y="3472737"/>
              <a:ext cx="1214569" cy="1145198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solidFill>
              <a:srgbClr val="BE0F1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1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Freeform 25"/>
            <p:cNvSpPr>
              <a:spLocks/>
            </p:cNvSpPr>
            <p:nvPr/>
          </p:nvSpPr>
          <p:spPr bwMode="auto">
            <a:xfrm>
              <a:off x="3859405" y="3458812"/>
              <a:ext cx="1151484" cy="1085714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alpha val="43000"/>
                  </a:sysClr>
                </a:gs>
                <a:gs pos="43000">
                  <a:srgbClr val="F49300">
                    <a:tint val="23500"/>
                    <a:satMod val="160000"/>
                    <a:alpha val="0"/>
                  </a:srgbClr>
                </a:gs>
              </a:gsLst>
              <a:lin ang="54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4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8" name="5 Rectángulo"/>
          <p:cNvSpPr/>
          <p:nvPr/>
        </p:nvSpPr>
        <p:spPr>
          <a:xfrm>
            <a:off x="1452724" y="291650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Control interno 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ACUERDOS. 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310264" y="1344175"/>
            <a:ext cx="2284919" cy="530542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r>
              <a:rPr lang="es-ES" b="1" dirty="0"/>
              <a:t>VOTACIÓN PARA LA APROBACIÓN DE ACUERDOS</a:t>
            </a:r>
          </a:p>
          <a:p>
            <a:pPr algn="ctr"/>
            <a:r>
              <a:rPr lang="es-MX" b="1" dirty="0"/>
              <a:t>CONTROL INTERNO</a:t>
            </a:r>
            <a:endParaRPr lang="es-ES" b="1" dirty="0"/>
          </a:p>
        </p:txBody>
      </p:sp>
      <p:grpSp>
        <p:nvGrpSpPr>
          <p:cNvPr id="52" name="Google Shape;679;p56"/>
          <p:cNvGrpSpPr/>
          <p:nvPr/>
        </p:nvGrpSpPr>
        <p:grpSpPr>
          <a:xfrm>
            <a:off x="525966" y="2140878"/>
            <a:ext cx="1864549" cy="1104301"/>
            <a:chOff x="6671087" y="2009304"/>
            <a:chExt cx="332756" cy="281832"/>
          </a:xfrm>
          <a:solidFill>
            <a:schemeClr val="accent2">
              <a:lumMod val="50000"/>
            </a:schemeClr>
          </a:solidFill>
        </p:grpSpPr>
        <p:sp>
          <p:nvSpPr>
            <p:cNvPr id="87" name="Google Shape;680;p56"/>
            <p:cNvSpPr/>
            <p:nvPr/>
          </p:nvSpPr>
          <p:spPr>
            <a:xfrm>
              <a:off x="6671087" y="2023658"/>
              <a:ext cx="331993" cy="267478"/>
            </a:xfrm>
            <a:custGeom>
              <a:avLst/>
              <a:gdLst/>
              <a:ahLst/>
              <a:cxnLst/>
              <a:rect l="l" t="t" r="r" b="b"/>
              <a:pathLst>
                <a:path w="10431" h="8404" extrusionOk="0">
                  <a:moveTo>
                    <a:pt x="6359" y="2272"/>
                  </a:moveTo>
                  <a:lnTo>
                    <a:pt x="7192" y="2546"/>
                  </a:lnTo>
                  <a:cubicBezTo>
                    <a:pt x="7203" y="2553"/>
                    <a:pt x="7215" y="2556"/>
                    <a:pt x="7228" y="2556"/>
                  </a:cubicBezTo>
                  <a:cubicBezTo>
                    <a:pt x="7261" y="2556"/>
                    <a:pt x="7298" y="2539"/>
                    <a:pt x="7323" y="2522"/>
                  </a:cubicBezTo>
                  <a:lnTo>
                    <a:pt x="7585" y="2332"/>
                  </a:lnTo>
                  <a:lnTo>
                    <a:pt x="9419" y="4725"/>
                  </a:lnTo>
                  <a:lnTo>
                    <a:pt x="9109" y="4951"/>
                  </a:lnTo>
                  <a:cubicBezTo>
                    <a:pt x="9097" y="4927"/>
                    <a:pt x="9061" y="4915"/>
                    <a:pt x="9050" y="4903"/>
                  </a:cubicBezTo>
                  <a:lnTo>
                    <a:pt x="5882" y="3177"/>
                  </a:lnTo>
                  <a:lnTo>
                    <a:pt x="6002" y="2987"/>
                  </a:lnTo>
                  <a:cubicBezTo>
                    <a:pt x="6049" y="2903"/>
                    <a:pt x="6025" y="2820"/>
                    <a:pt x="5954" y="2772"/>
                  </a:cubicBezTo>
                  <a:cubicBezTo>
                    <a:pt x="5929" y="2755"/>
                    <a:pt x="5900" y="2747"/>
                    <a:pt x="5873" y="2747"/>
                  </a:cubicBezTo>
                  <a:cubicBezTo>
                    <a:pt x="5822" y="2747"/>
                    <a:pt x="5775" y="2774"/>
                    <a:pt x="5752" y="2820"/>
                  </a:cubicBezTo>
                  <a:lnTo>
                    <a:pt x="5418" y="3356"/>
                  </a:lnTo>
                  <a:cubicBezTo>
                    <a:pt x="5406" y="3379"/>
                    <a:pt x="5382" y="3415"/>
                    <a:pt x="5382" y="3427"/>
                  </a:cubicBezTo>
                  <a:lnTo>
                    <a:pt x="5382" y="4725"/>
                  </a:lnTo>
                  <a:cubicBezTo>
                    <a:pt x="5382" y="4987"/>
                    <a:pt x="5168" y="5213"/>
                    <a:pt x="4894" y="5213"/>
                  </a:cubicBezTo>
                  <a:cubicBezTo>
                    <a:pt x="4632" y="5213"/>
                    <a:pt x="4406" y="4987"/>
                    <a:pt x="4406" y="4725"/>
                  </a:cubicBezTo>
                  <a:lnTo>
                    <a:pt x="4406" y="3439"/>
                  </a:lnTo>
                  <a:lnTo>
                    <a:pt x="4704" y="2272"/>
                  </a:lnTo>
                  <a:close/>
                  <a:moveTo>
                    <a:pt x="2692" y="1796"/>
                  </a:moveTo>
                  <a:lnTo>
                    <a:pt x="2930" y="1927"/>
                  </a:lnTo>
                  <a:lnTo>
                    <a:pt x="929" y="5392"/>
                  </a:lnTo>
                  <a:lnTo>
                    <a:pt x="691" y="5261"/>
                  </a:lnTo>
                  <a:lnTo>
                    <a:pt x="2692" y="1796"/>
                  </a:lnTo>
                  <a:close/>
                  <a:moveTo>
                    <a:pt x="3215" y="4844"/>
                  </a:moveTo>
                  <a:cubicBezTo>
                    <a:pt x="3323" y="4844"/>
                    <a:pt x="3406" y="4892"/>
                    <a:pt x="3489" y="4975"/>
                  </a:cubicBezTo>
                  <a:cubicBezTo>
                    <a:pt x="3608" y="5130"/>
                    <a:pt x="3561" y="5344"/>
                    <a:pt x="3406" y="5451"/>
                  </a:cubicBezTo>
                  <a:lnTo>
                    <a:pt x="2323" y="6213"/>
                  </a:lnTo>
                  <a:cubicBezTo>
                    <a:pt x="2266" y="6255"/>
                    <a:pt x="2199" y="6275"/>
                    <a:pt x="2131" y="6275"/>
                  </a:cubicBezTo>
                  <a:cubicBezTo>
                    <a:pt x="2027" y="6275"/>
                    <a:pt x="1923" y="6228"/>
                    <a:pt x="1858" y="6142"/>
                  </a:cubicBezTo>
                  <a:cubicBezTo>
                    <a:pt x="1763" y="5987"/>
                    <a:pt x="1787" y="5785"/>
                    <a:pt x="1942" y="5677"/>
                  </a:cubicBezTo>
                  <a:lnTo>
                    <a:pt x="3025" y="4903"/>
                  </a:lnTo>
                  <a:cubicBezTo>
                    <a:pt x="3085" y="4856"/>
                    <a:pt x="3156" y="4844"/>
                    <a:pt x="3215" y="4844"/>
                  </a:cubicBezTo>
                  <a:close/>
                  <a:moveTo>
                    <a:pt x="3811" y="5606"/>
                  </a:moveTo>
                  <a:cubicBezTo>
                    <a:pt x="3918" y="5606"/>
                    <a:pt x="4001" y="5665"/>
                    <a:pt x="4061" y="5737"/>
                  </a:cubicBezTo>
                  <a:cubicBezTo>
                    <a:pt x="4180" y="5880"/>
                    <a:pt x="4144" y="6106"/>
                    <a:pt x="3989" y="6213"/>
                  </a:cubicBezTo>
                  <a:lnTo>
                    <a:pt x="3156" y="6820"/>
                  </a:lnTo>
                  <a:cubicBezTo>
                    <a:pt x="3100" y="6863"/>
                    <a:pt x="3032" y="6883"/>
                    <a:pt x="2964" y="6883"/>
                  </a:cubicBezTo>
                  <a:cubicBezTo>
                    <a:pt x="2861" y="6883"/>
                    <a:pt x="2756" y="6835"/>
                    <a:pt x="2692" y="6749"/>
                  </a:cubicBezTo>
                  <a:cubicBezTo>
                    <a:pt x="2573" y="6594"/>
                    <a:pt x="2620" y="6380"/>
                    <a:pt x="2775" y="6273"/>
                  </a:cubicBezTo>
                  <a:lnTo>
                    <a:pt x="3573" y="5689"/>
                  </a:lnTo>
                  <a:cubicBezTo>
                    <a:pt x="3608" y="5677"/>
                    <a:pt x="3632" y="5642"/>
                    <a:pt x="3668" y="5630"/>
                  </a:cubicBezTo>
                  <a:cubicBezTo>
                    <a:pt x="3704" y="5618"/>
                    <a:pt x="3763" y="5606"/>
                    <a:pt x="3811" y="5606"/>
                  </a:cubicBezTo>
                  <a:close/>
                  <a:moveTo>
                    <a:pt x="4415" y="6386"/>
                  </a:moveTo>
                  <a:cubicBezTo>
                    <a:pt x="4516" y="6386"/>
                    <a:pt x="4617" y="6431"/>
                    <a:pt x="4680" y="6523"/>
                  </a:cubicBezTo>
                  <a:cubicBezTo>
                    <a:pt x="4799" y="6666"/>
                    <a:pt x="4751" y="6892"/>
                    <a:pt x="4597" y="6999"/>
                  </a:cubicBezTo>
                  <a:lnTo>
                    <a:pt x="4001" y="7416"/>
                  </a:lnTo>
                  <a:cubicBezTo>
                    <a:pt x="3946" y="7462"/>
                    <a:pt x="3883" y="7479"/>
                    <a:pt x="3814" y="7479"/>
                  </a:cubicBezTo>
                  <a:cubicBezTo>
                    <a:pt x="3793" y="7479"/>
                    <a:pt x="3773" y="7478"/>
                    <a:pt x="3751" y="7475"/>
                  </a:cubicBezTo>
                  <a:cubicBezTo>
                    <a:pt x="3668" y="7463"/>
                    <a:pt x="3585" y="7416"/>
                    <a:pt x="3525" y="7344"/>
                  </a:cubicBezTo>
                  <a:cubicBezTo>
                    <a:pt x="3430" y="7189"/>
                    <a:pt x="3454" y="6987"/>
                    <a:pt x="3608" y="6880"/>
                  </a:cubicBezTo>
                  <a:lnTo>
                    <a:pt x="4180" y="6463"/>
                  </a:lnTo>
                  <a:lnTo>
                    <a:pt x="4216" y="6451"/>
                  </a:lnTo>
                  <a:cubicBezTo>
                    <a:pt x="4274" y="6407"/>
                    <a:pt x="4344" y="6386"/>
                    <a:pt x="4415" y="6386"/>
                  </a:cubicBezTo>
                  <a:close/>
                  <a:moveTo>
                    <a:pt x="2894" y="2594"/>
                  </a:moveTo>
                  <a:lnTo>
                    <a:pt x="3168" y="2760"/>
                  </a:lnTo>
                  <a:cubicBezTo>
                    <a:pt x="3193" y="2769"/>
                    <a:pt x="3212" y="2777"/>
                    <a:pt x="3234" y="2777"/>
                  </a:cubicBezTo>
                  <a:cubicBezTo>
                    <a:pt x="3243" y="2777"/>
                    <a:pt x="3253" y="2776"/>
                    <a:pt x="3263" y="2772"/>
                  </a:cubicBezTo>
                  <a:lnTo>
                    <a:pt x="3977" y="2677"/>
                  </a:lnTo>
                  <a:lnTo>
                    <a:pt x="4239" y="2784"/>
                  </a:lnTo>
                  <a:lnTo>
                    <a:pt x="4097" y="3379"/>
                  </a:lnTo>
                  <a:lnTo>
                    <a:pt x="4097" y="3415"/>
                  </a:lnTo>
                  <a:lnTo>
                    <a:pt x="4097" y="4701"/>
                  </a:lnTo>
                  <a:cubicBezTo>
                    <a:pt x="4097" y="5154"/>
                    <a:pt x="4454" y="5511"/>
                    <a:pt x="4894" y="5511"/>
                  </a:cubicBezTo>
                  <a:cubicBezTo>
                    <a:pt x="5347" y="5511"/>
                    <a:pt x="5704" y="5154"/>
                    <a:pt x="5704" y="4701"/>
                  </a:cubicBezTo>
                  <a:lnTo>
                    <a:pt x="5704" y="3439"/>
                  </a:lnTo>
                  <a:lnTo>
                    <a:pt x="5728" y="3391"/>
                  </a:lnTo>
                  <a:lnTo>
                    <a:pt x="8919" y="5118"/>
                  </a:lnTo>
                  <a:cubicBezTo>
                    <a:pt x="9061" y="5261"/>
                    <a:pt x="9121" y="5463"/>
                    <a:pt x="9038" y="5630"/>
                  </a:cubicBezTo>
                  <a:cubicBezTo>
                    <a:pt x="8973" y="5742"/>
                    <a:pt x="8860" y="5806"/>
                    <a:pt x="8742" y="5806"/>
                  </a:cubicBezTo>
                  <a:cubicBezTo>
                    <a:pt x="8685" y="5806"/>
                    <a:pt x="8627" y="5792"/>
                    <a:pt x="8573" y="5761"/>
                  </a:cubicBezTo>
                  <a:lnTo>
                    <a:pt x="6799" y="4796"/>
                  </a:lnTo>
                  <a:cubicBezTo>
                    <a:pt x="6777" y="4781"/>
                    <a:pt x="6753" y="4775"/>
                    <a:pt x="6730" y="4775"/>
                  </a:cubicBezTo>
                  <a:cubicBezTo>
                    <a:pt x="6679" y="4775"/>
                    <a:pt x="6630" y="4807"/>
                    <a:pt x="6597" y="4856"/>
                  </a:cubicBezTo>
                  <a:cubicBezTo>
                    <a:pt x="6549" y="4927"/>
                    <a:pt x="6585" y="5023"/>
                    <a:pt x="6656" y="5058"/>
                  </a:cubicBezTo>
                  <a:lnTo>
                    <a:pt x="8133" y="5868"/>
                  </a:lnTo>
                  <a:cubicBezTo>
                    <a:pt x="8288" y="5951"/>
                    <a:pt x="8347" y="6166"/>
                    <a:pt x="8264" y="6332"/>
                  </a:cubicBezTo>
                  <a:cubicBezTo>
                    <a:pt x="8198" y="6439"/>
                    <a:pt x="8080" y="6501"/>
                    <a:pt x="7959" y="6501"/>
                  </a:cubicBezTo>
                  <a:cubicBezTo>
                    <a:pt x="7905" y="6501"/>
                    <a:pt x="7851" y="6489"/>
                    <a:pt x="7799" y="6463"/>
                  </a:cubicBezTo>
                  <a:lnTo>
                    <a:pt x="6299" y="5642"/>
                  </a:lnTo>
                  <a:cubicBezTo>
                    <a:pt x="6277" y="5627"/>
                    <a:pt x="6252" y="5620"/>
                    <a:pt x="6227" y="5620"/>
                  </a:cubicBezTo>
                  <a:cubicBezTo>
                    <a:pt x="6173" y="5620"/>
                    <a:pt x="6118" y="5652"/>
                    <a:pt x="6085" y="5701"/>
                  </a:cubicBezTo>
                  <a:cubicBezTo>
                    <a:pt x="6049" y="5773"/>
                    <a:pt x="6073" y="5868"/>
                    <a:pt x="6144" y="5916"/>
                  </a:cubicBezTo>
                  <a:lnTo>
                    <a:pt x="7371" y="6570"/>
                  </a:lnTo>
                  <a:cubicBezTo>
                    <a:pt x="7537" y="6654"/>
                    <a:pt x="7597" y="6868"/>
                    <a:pt x="7502" y="7023"/>
                  </a:cubicBezTo>
                  <a:cubicBezTo>
                    <a:pt x="7444" y="7139"/>
                    <a:pt x="7322" y="7203"/>
                    <a:pt x="7197" y="7203"/>
                  </a:cubicBezTo>
                  <a:cubicBezTo>
                    <a:pt x="7143" y="7203"/>
                    <a:pt x="7088" y="7191"/>
                    <a:pt x="7037" y="7166"/>
                  </a:cubicBezTo>
                  <a:lnTo>
                    <a:pt x="5775" y="6463"/>
                  </a:lnTo>
                  <a:cubicBezTo>
                    <a:pt x="5753" y="6448"/>
                    <a:pt x="5728" y="6442"/>
                    <a:pt x="5704" y="6442"/>
                  </a:cubicBezTo>
                  <a:cubicBezTo>
                    <a:pt x="5650" y="6442"/>
                    <a:pt x="5597" y="6474"/>
                    <a:pt x="5573" y="6523"/>
                  </a:cubicBezTo>
                  <a:cubicBezTo>
                    <a:pt x="5525" y="6594"/>
                    <a:pt x="5549" y="6689"/>
                    <a:pt x="5632" y="6725"/>
                  </a:cubicBezTo>
                  <a:lnTo>
                    <a:pt x="6609" y="7261"/>
                  </a:lnTo>
                  <a:cubicBezTo>
                    <a:pt x="6775" y="7356"/>
                    <a:pt x="6835" y="7559"/>
                    <a:pt x="6740" y="7725"/>
                  </a:cubicBezTo>
                  <a:cubicBezTo>
                    <a:pt x="6683" y="7838"/>
                    <a:pt x="6567" y="7902"/>
                    <a:pt x="6450" y="7902"/>
                  </a:cubicBezTo>
                  <a:cubicBezTo>
                    <a:pt x="6394" y="7902"/>
                    <a:pt x="6337" y="7887"/>
                    <a:pt x="6287" y="7856"/>
                  </a:cubicBezTo>
                  <a:lnTo>
                    <a:pt x="5597" y="7487"/>
                  </a:lnTo>
                  <a:cubicBezTo>
                    <a:pt x="5597" y="7344"/>
                    <a:pt x="5549" y="7201"/>
                    <a:pt x="5466" y="7082"/>
                  </a:cubicBezTo>
                  <a:cubicBezTo>
                    <a:pt x="5347" y="6939"/>
                    <a:pt x="5168" y="6844"/>
                    <a:pt x="4990" y="6832"/>
                  </a:cubicBezTo>
                  <a:cubicBezTo>
                    <a:pt x="4990" y="6820"/>
                    <a:pt x="4990" y="6808"/>
                    <a:pt x="5001" y="6785"/>
                  </a:cubicBezTo>
                  <a:cubicBezTo>
                    <a:pt x="5037" y="6606"/>
                    <a:pt x="4990" y="6451"/>
                    <a:pt x="4882" y="6308"/>
                  </a:cubicBezTo>
                  <a:cubicBezTo>
                    <a:pt x="4763" y="6166"/>
                    <a:pt x="4585" y="6070"/>
                    <a:pt x="4406" y="6058"/>
                  </a:cubicBezTo>
                  <a:cubicBezTo>
                    <a:pt x="4406" y="6046"/>
                    <a:pt x="4406" y="6035"/>
                    <a:pt x="4418" y="6011"/>
                  </a:cubicBezTo>
                  <a:cubicBezTo>
                    <a:pt x="4454" y="5832"/>
                    <a:pt x="4406" y="5677"/>
                    <a:pt x="4299" y="5535"/>
                  </a:cubicBezTo>
                  <a:cubicBezTo>
                    <a:pt x="4180" y="5392"/>
                    <a:pt x="4001" y="5296"/>
                    <a:pt x="3823" y="5284"/>
                  </a:cubicBezTo>
                  <a:cubicBezTo>
                    <a:pt x="3823" y="5273"/>
                    <a:pt x="3823" y="5261"/>
                    <a:pt x="3847" y="5237"/>
                  </a:cubicBezTo>
                  <a:cubicBezTo>
                    <a:pt x="3870" y="5058"/>
                    <a:pt x="3823" y="4903"/>
                    <a:pt x="3727" y="4761"/>
                  </a:cubicBezTo>
                  <a:cubicBezTo>
                    <a:pt x="3600" y="4597"/>
                    <a:pt x="3413" y="4515"/>
                    <a:pt x="3222" y="4515"/>
                  </a:cubicBezTo>
                  <a:cubicBezTo>
                    <a:pt x="3093" y="4515"/>
                    <a:pt x="2962" y="4553"/>
                    <a:pt x="2846" y="4630"/>
                  </a:cubicBezTo>
                  <a:lnTo>
                    <a:pt x="1775" y="5404"/>
                  </a:lnTo>
                  <a:lnTo>
                    <a:pt x="1382" y="5201"/>
                  </a:lnTo>
                  <a:lnTo>
                    <a:pt x="2894" y="2594"/>
                  </a:lnTo>
                  <a:close/>
                  <a:moveTo>
                    <a:pt x="5009" y="7159"/>
                  </a:moveTo>
                  <a:cubicBezTo>
                    <a:pt x="5109" y="7159"/>
                    <a:pt x="5207" y="7205"/>
                    <a:pt x="5263" y="7297"/>
                  </a:cubicBezTo>
                  <a:cubicBezTo>
                    <a:pt x="5311" y="7356"/>
                    <a:pt x="5347" y="7451"/>
                    <a:pt x="5335" y="7535"/>
                  </a:cubicBezTo>
                  <a:cubicBezTo>
                    <a:pt x="5311" y="7630"/>
                    <a:pt x="5263" y="7701"/>
                    <a:pt x="5192" y="7761"/>
                  </a:cubicBezTo>
                  <a:lnTo>
                    <a:pt x="4835" y="8011"/>
                  </a:lnTo>
                  <a:cubicBezTo>
                    <a:pt x="4778" y="8053"/>
                    <a:pt x="4711" y="8073"/>
                    <a:pt x="4643" y="8073"/>
                  </a:cubicBezTo>
                  <a:cubicBezTo>
                    <a:pt x="4539" y="8073"/>
                    <a:pt x="4435" y="8026"/>
                    <a:pt x="4370" y="7940"/>
                  </a:cubicBezTo>
                  <a:cubicBezTo>
                    <a:pt x="4275" y="7785"/>
                    <a:pt x="4299" y="7582"/>
                    <a:pt x="4454" y="7475"/>
                  </a:cubicBezTo>
                  <a:lnTo>
                    <a:pt x="4775" y="7237"/>
                  </a:lnTo>
                  <a:lnTo>
                    <a:pt x="4811" y="7225"/>
                  </a:lnTo>
                  <a:cubicBezTo>
                    <a:pt x="4869" y="7181"/>
                    <a:pt x="4940" y="7159"/>
                    <a:pt x="5009" y="7159"/>
                  </a:cubicBezTo>
                  <a:close/>
                  <a:moveTo>
                    <a:pt x="182" y="0"/>
                  </a:moveTo>
                  <a:cubicBezTo>
                    <a:pt x="131" y="0"/>
                    <a:pt x="81" y="32"/>
                    <a:pt x="48" y="81"/>
                  </a:cubicBezTo>
                  <a:cubicBezTo>
                    <a:pt x="1" y="153"/>
                    <a:pt x="25" y="248"/>
                    <a:pt x="108" y="284"/>
                  </a:cubicBezTo>
                  <a:lnTo>
                    <a:pt x="2430" y="1629"/>
                  </a:lnTo>
                  <a:lnTo>
                    <a:pt x="418" y="5094"/>
                  </a:lnTo>
                  <a:lnTo>
                    <a:pt x="251" y="5011"/>
                  </a:lnTo>
                  <a:cubicBezTo>
                    <a:pt x="226" y="4994"/>
                    <a:pt x="200" y="4986"/>
                    <a:pt x="175" y="4986"/>
                  </a:cubicBezTo>
                  <a:cubicBezTo>
                    <a:pt x="126" y="4986"/>
                    <a:pt x="80" y="5015"/>
                    <a:pt x="48" y="5070"/>
                  </a:cubicBezTo>
                  <a:cubicBezTo>
                    <a:pt x="1" y="5142"/>
                    <a:pt x="25" y="5225"/>
                    <a:pt x="108" y="5273"/>
                  </a:cubicBezTo>
                  <a:lnTo>
                    <a:pt x="906" y="5737"/>
                  </a:lnTo>
                  <a:cubicBezTo>
                    <a:pt x="932" y="5752"/>
                    <a:pt x="958" y="5759"/>
                    <a:pt x="983" y="5759"/>
                  </a:cubicBezTo>
                  <a:cubicBezTo>
                    <a:pt x="1038" y="5759"/>
                    <a:pt x="1087" y="5726"/>
                    <a:pt x="1120" y="5677"/>
                  </a:cubicBezTo>
                  <a:lnTo>
                    <a:pt x="1239" y="5463"/>
                  </a:lnTo>
                  <a:lnTo>
                    <a:pt x="1561" y="5642"/>
                  </a:lnTo>
                  <a:cubicBezTo>
                    <a:pt x="1465" y="5856"/>
                    <a:pt x="1465" y="6106"/>
                    <a:pt x="1608" y="6320"/>
                  </a:cubicBezTo>
                  <a:cubicBezTo>
                    <a:pt x="1727" y="6499"/>
                    <a:pt x="1942" y="6582"/>
                    <a:pt x="2132" y="6582"/>
                  </a:cubicBezTo>
                  <a:cubicBezTo>
                    <a:pt x="2192" y="6582"/>
                    <a:pt x="2263" y="6570"/>
                    <a:pt x="2323" y="6558"/>
                  </a:cubicBezTo>
                  <a:cubicBezTo>
                    <a:pt x="2323" y="6689"/>
                    <a:pt x="2370" y="6820"/>
                    <a:pt x="2442" y="6928"/>
                  </a:cubicBezTo>
                  <a:cubicBezTo>
                    <a:pt x="2561" y="7094"/>
                    <a:pt x="2751" y="7178"/>
                    <a:pt x="2965" y="7178"/>
                  </a:cubicBezTo>
                  <a:cubicBezTo>
                    <a:pt x="3025" y="7178"/>
                    <a:pt x="3096" y="7166"/>
                    <a:pt x="3156" y="7154"/>
                  </a:cubicBezTo>
                  <a:cubicBezTo>
                    <a:pt x="3156" y="7285"/>
                    <a:pt x="3204" y="7404"/>
                    <a:pt x="3275" y="7523"/>
                  </a:cubicBezTo>
                  <a:cubicBezTo>
                    <a:pt x="3382" y="7654"/>
                    <a:pt x="3525" y="7749"/>
                    <a:pt x="3692" y="7773"/>
                  </a:cubicBezTo>
                  <a:cubicBezTo>
                    <a:pt x="3716" y="7773"/>
                    <a:pt x="3763" y="7785"/>
                    <a:pt x="3799" y="7785"/>
                  </a:cubicBezTo>
                  <a:cubicBezTo>
                    <a:pt x="3858" y="7785"/>
                    <a:pt x="3930" y="7773"/>
                    <a:pt x="3989" y="7761"/>
                  </a:cubicBezTo>
                  <a:cubicBezTo>
                    <a:pt x="3989" y="7892"/>
                    <a:pt x="4037" y="8011"/>
                    <a:pt x="4108" y="8130"/>
                  </a:cubicBezTo>
                  <a:cubicBezTo>
                    <a:pt x="4216" y="8261"/>
                    <a:pt x="4358" y="8356"/>
                    <a:pt x="4525" y="8380"/>
                  </a:cubicBezTo>
                  <a:cubicBezTo>
                    <a:pt x="4549" y="8380"/>
                    <a:pt x="4597" y="8404"/>
                    <a:pt x="4632" y="8404"/>
                  </a:cubicBezTo>
                  <a:cubicBezTo>
                    <a:pt x="4763" y="8404"/>
                    <a:pt x="4894" y="8356"/>
                    <a:pt x="5001" y="8285"/>
                  </a:cubicBezTo>
                  <a:lnTo>
                    <a:pt x="5359" y="8023"/>
                  </a:lnTo>
                  <a:cubicBezTo>
                    <a:pt x="5430" y="7963"/>
                    <a:pt x="5490" y="7904"/>
                    <a:pt x="5537" y="7820"/>
                  </a:cubicBezTo>
                  <a:lnTo>
                    <a:pt x="6156" y="8166"/>
                  </a:lnTo>
                  <a:cubicBezTo>
                    <a:pt x="6252" y="8201"/>
                    <a:pt x="6359" y="8237"/>
                    <a:pt x="6478" y="8237"/>
                  </a:cubicBezTo>
                  <a:cubicBezTo>
                    <a:pt x="6537" y="8237"/>
                    <a:pt x="6597" y="8225"/>
                    <a:pt x="6656" y="8201"/>
                  </a:cubicBezTo>
                  <a:cubicBezTo>
                    <a:pt x="6811" y="8166"/>
                    <a:pt x="6954" y="8047"/>
                    <a:pt x="7037" y="7892"/>
                  </a:cubicBezTo>
                  <a:cubicBezTo>
                    <a:pt x="7097" y="7773"/>
                    <a:pt x="7133" y="7642"/>
                    <a:pt x="7109" y="7523"/>
                  </a:cubicBezTo>
                  <a:cubicBezTo>
                    <a:pt x="7156" y="7523"/>
                    <a:pt x="7192" y="7535"/>
                    <a:pt x="7228" y="7535"/>
                  </a:cubicBezTo>
                  <a:cubicBezTo>
                    <a:pt x="7454" y="7535"/>
                    <a:pt x="7680" y="7416"/>
                    <a:pt x="7799" y="7213"/>
                  </a:cubicBezTo>
                  <a:cubicBezTo>
                    <a:pt x="7859" y="7094"/>
                    <a:pt x="7883" y="6951"/>
                    <a:pt x="7871" y="6832"/>
                  </a:cubicBezTo>
                  <a:cubicBezTo>
                    <a:pt x="7918" y="6832"/>
                    <a:pt x="7942" y="6856"/>
                    <a:pt x="7990" y="6856"/>
                  </a:cubicBezTo>
                  <a:cubicBezTo>
                    <a:pt x="8216" y="6856"/>
                    <a:pt x="8442" y="6737"/>
                    <a:pt x="8561" y="6523"/>
                  </a:cubicBezTo>
                  <a:cubicBezTo>
                    <a:pt x="8621" y="6404"/>
                    <a:pt x="8645" y="6273"/>
                    <a:pt x="8633" y="6154"/>
                  </a:cubicBezTo>
                  <a:cubicBezTo>
                    <a:pt x="8680" y="6154"/>
                    <a:pt x="8704" y="6166"/>
                    <a:pt x="8752" y="6166"/>
                  </a:cubicBezTo>
                  <a:cubicBezTo>
                    <a:pt x="8811" y="6166"/>
                    <a:pt x="8871" y="6154"/>
                    <a:pt x="8930" y="6142"/>
                  </a:cubicBezTo>
                  <a:cubicBezTo>
                    <a:pt x="9097" y="6094"/>
                    <a:pt x="9228" y="5975"/>
                    <a:pt x="9311" y="5820"/>
                  </a:cubicBezTo>
                  <a:cubicBezTo>
                    <a:pt x="9407" y="5677"/>
                    <a:pt x="9419" y="5499"/>
                    <a:pt x="9359" y="5332"/>
                  </a:cubicBezTo>
                  <a:cubicBezTo>
                    <a:pt x="9347" y="5284"/>
                    <a:pt x="9335" y="5261"/>
                    <a:pt x="9311" y="5213"/>
                  </a:cubicBezTo>
                  <a:lnTo>
                    <a:pt x="9585" y="5023"/>
                  </a:lnTo>
                  <a:lnTo>
                    <a:pt x="9728" y="5201"/>
                  </a:lnTo>
                  <a:cubicBezTo>
                    <a:pt x="9756" y="5236"/>
                    <a:pt x="9804" y="5254"/>
                    <a:pt x="9853" y="5254"/>
                  </a:cubicBezTo>
                  <a:cubicBezTo>
                    <a:pt x="9889" y="5254"/>
                    <a:pt x="9925" y="5245"/>
                    <a:pt x="9954" y="5225"/>
                  </a:cubicBezTo>
                  <a:lnTo>
                    <a:pt x="10371" y="4903"/>
                  </a:lnTo>
                  <a:cubicBezTo>
                    <a:pt x="10431" y="4808"/>
                    <a:pt x="10431" y="4725"/>
                    <a:pt x="10395" y="4653"/>
                  </a:cubicBezTo>
                  <a:cubicBezTo>
                    <a:pt x="10350" y="4616"/>
                    <a:pt x="10300" y="4592"/>
                    <a:pt x="10254" y="4592"/>
                  </a:cubicBezTo>
                  <a:cubicBezTo>
                    <a:pt x="10228" y="4592"/>
                    <a:pt x="10202" y="4600"/>
                    <a:pt x="10181" y="4618"/>
                  </a:cubicBezTo>
                  <a:lnTo>
                    <a:pt x="9883" y="4856"/>
                  </a:lnTo>
                  <a:lnTo>
                    <a:pt x="7454" y="1689"/>
                  </a:lnTo>
                  <a:lnTo>
                    <a:pt x="8835" y="796"/>
                  </a:lnTo>
                  <a:cubicBezTo>
                    <a:pt x="8919" y="748"/>
                    <a:pt x="8930" y="665"/>
                    <a:pt x="8883" y="582"/>
                  </a:cubicBezTo>
                  <a:cubicBezTo>
                    <a:pt x="8854" y="539"/>
                    <a:pt x="8813" y="517"/>
                    <a:pt x="8769" y="517"/>
                  </a:cubicBezTo>
                  <a:cubicBezTo>
                    <a:pt x="8740" y="517"/>
                    <a:pt x="8709" y="527"/>
                    <a:pt x="8680" y="546"/>
                  </a:cubicBezTo>
                  <a:lnTo>
                    <a:pt x="7156" y="1522"/>
                  </a:lnTo>
                  <a:cubicBezTo>
                    <a:pt x="7085" y="1570"/>
                    <a:pt x="7073" y="1677"/>
                    <a:pt x="7109" y="1748"/>
                  </a:cubicBezTo>
                  <a:lnTo>
                    <a:pt x="7395" y="2106"/>
                  </a:lnTo>
                  <a:lnTo>
                    <a:pt x="7204" y="2248"/>
                  </a:lnTo>
                  <a:lnTo>
                    <a:pt x="6418" y="1998"/>
                  </a:lnTo>
                  <a:cubicBezTo>
                    <a:pt x="6406" y="1998"/>
                    <a:pt x="6383" y="1986"/>
                    <a:pt x="6371" y="1986"/>
                  </a:cubicBezTo>
                  <a:lnTo>
                    <a:pt x="4585" y="1986"/>
                  </a:lnTo>
                  <a:cubicBezTo>
                    <a:pt x="4513" y="1986"/>
                    <a:pt x="4454" y="2034"/>
                    <a:pt x="4442" y="2106"/>
                  </a:cubicBezTo>
                  <a:lnTo>
                    <a:pt x="4335" y="2510"/>
                  </a:lnTo>
                  <a:lnTo>
                    <a:pt x="4073" y="2403"/>
                  </a:lnTo>
                  <a:cubicBezTo>
                    <a:pt x="4049" y="2391"/>
                    <a:pt x="4037" y="2391"/>
                    <a:pt x="4001" y="2391"/>
                  </a:cubicBezTo>
                  <a:lnTo>
                    <a:pt x="3287" y="2475"/>
                  </a:lnTo>
                  <a:lnTo>
                    <a:pt x="3049" y="2344"/>
                  </a:lnTo>
                  <a:lnTo>
                    <a:pt x="3275" y="1939"/>
                  </a:lnTo>
                  <a:cubicBezTo>
                    <a:pt x="3323" y="1867"/>
                    <a:pt x="3287" y="1772"/>
                    <a:pt x="3215" y="1736"/>
                  </a:cubicBezTo>
                  <a:lnTo>
                    <a:pt x="251" y="22"/>
                  </a:lnTo>
                  <a:cubicBezTo>
                    <a:pt x="228" y="7"/>
                    <a:pt x="205" y="0"/>
                    <a:pt x="1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681;p56"/>
            <p:cNvSpPr/>
            <p:nvPr/>
          </p:nvSpPr>
          <p:spPr>
            <a:xfrm>
              <a:off x="6965173" y="2009304"/>
              <a:ext cx="38670" cy="27181"/>
            </a:xfrm>
            <a:custGeom>
              <a:avLst/>
              <a:gdLst/>
              <a:ahLst/>
              <a:cxnLst/>
              <a:rect l="l" t="t" r="r" b="b"/>
              <a:pathLst>
                <a:path w="1215" h="854" extrusionOk="0">
                  <a:moveTo>
                    <a:pt x="1023" y="1"/>
                  </a:moveTo>
                  <a:cubicBezTo>
                    <a:pt x="995" y="1"/>
                    <a:pt x="966" y="8"/>
                    <a:pt x="941" y="20"/>
                  </a:cubicBezTo>
                  <a:lnTo>
                    <a:pt x="95" y="580"/>
                  </a:lnTo>
                  <a:cubicBezTo>
                    <a:pt x="12" y="616"/>
                    <a:pt x="0" y="711"/>
                    <a:pt x="48" y="782"/>
                  </a:cubicBezTo>
                  <a:cubicBezTo>
                    <a:pt x="83" y="830"/>
                    <a:pt x="119" y="854"/>
                    <a:pt x="179" y="854"/>
                  </a:cubicBezTo>
                  <a:cubicBezTo>
                    <a:pt x="214" y="854"/>
                    <a:pt x="238" y="842"/>
                    <a:pt x="274" y="830"/>
                  </a:cubicBezTo>
                  <a:lnTo>
                    <a:pt x="1119" y="282"/>
                  </a:lnTo>
                  <a:cubicBezTo>
                    <a:pt x="1179" y="235"/>
                    <a:pt x="1214" y="140"/>
                    <a:pt x="1155" y="68"/>
                  </a:cubicBezTo>
                  <a:cubicBezTo>
                    <a:pt x="1124" y="22"/>
                    <a:pt x="1074" y="1"/>
                    <a:pt x="102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" name="Rectángulo 88"/>
          <p:cNvSpPr/>
          <p:nvPr/>
        </p:nvSpPr>
        <p:spPr>
          <a:xfrm>
            <a:off x="2647370" y="1243820"/>
            <a:ext cx="6124454" cy="736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1.A. EVALUACIÓN</a:t>
            </a:r>
          </a:p>
          <a:p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90" name="Tabla 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369056"/>
              </p:ext>
            </p:extLst>
          </p:nvPr>
        </p:nvGraphicFramePr>
        <p:xfrm>
          <a:off x="2733065" y="1643063"/>
          <a:ext cx="5579661" cy="185420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912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7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es-MX" sz="1400" dirty="0"/>
                        <a:t>Acuerdo</a:t>
                      </a:r>
                      <a:endParaRPr lang="es-E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1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Acciones</a:t>
                      </a:r>
                      <a:r>
                        <a:rPr lang="es-MX" sz="1400" baseline="0" dirty="0"/>
                        <a:t> de mejora, responsables y fechas compromiso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2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3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4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1" name="Rectángulo 90"/>
          <p:cNvSpPr/>
          <p:nvPr/>
        </p:nvSpPr>
        <p:spPr>
          <a:xfrm>
            <a:off x="2647370" y="3874383"/>
            <a:ext cx="6124454" cy="7361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1600" dirty="0">
                <a:solidFill>
                  <a:schemeClr val="tx1"/>
                </a:solidFill>
              </a:rPr>
              <a:t>1.B. ADMINISTRACIÓN DE RIESGOS</a:t>
            </a:r>
          </a:p>
          <a:p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92" name="Tabla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699010"/>
              </p:ext>
            </p:extLst>
          </p:nvPr>
        </p:nvGraphicFramePr>
        <p:xfrm>
          <a:off x="2686101" y="4431374"/>
          <a:ext cx="5589198" cy="148336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9178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13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es-MX" sz="1400" dirty="0"/>
                        <a:t>Acuerdo</a:t>
                      </a:r>
                      <a:endParaRPr lang="es-E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1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Procesos por analizar,</a:t>
                      </a:r>
                      <a:r>
                        <a:rPr lang="es-MX" sz="1400" baseline="0" dirty="0"/>
                        <a:t> calendario mesas de trabajo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2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Mesas</a:t>
                      </a:r>
                      <a:r>
                        <a:rPr lang="es-MX" sz="1400" baseline="0" dirty="0"/>
                        <a:t> de trabajo con Titulares de Unidades Administrativa 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79909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3488041" y="341625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193" name="4 CuadroTexto"/>
          <p:cNvSpPr txBox="1"/>
          <p:nvPr/>
        </p:nvSpPr>
        <p:spPr>
          <a:xfrm>
            <a:off x="106136" y="2647136"/>
            <a:ext cx="3960022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 CUENTA PÚBLICA Y ADMINISTRACIÓN </a:t>
            </a:r>
          </a:p>
          <a:p>
            <a:pPr>
              <a:defRPr/>
            </a:pPr>
            <a:endParaRPr lang="es-MX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SEGUIMIENTO DE INDICADORES</a:t>
            </a: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PRESUPUESTO</a:t>
            </a: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/>
              <a:t>AMORTIZACIÓN CONFIABLE Y PRESUPUESTARIA</a:t>
            </a:r>
            <a:endParaRPr 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3969350" y="1714402"/>
            <a:ext cx="4574238" cy="4114952"/>
            <a:chOff x="3969350" y="1714402"/>
            <a:chExt cx="4574238" cy="4114952"/>
          </a:xfrm>
        </p:grpSpPr>
        <p:grpSp>
          <p:nvGrpSpPr>
            <p:cNvPr id="4" name="Grupo 3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55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Visión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Misión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Objetivos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  <a:sym typeface="Calibri"/>
                  </a:rPr>
                  <a:t>Manuales</a:t>
                </a:r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60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Metas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Controles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Procesos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64" name="Grupo 63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65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6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7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8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9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0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1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2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3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4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5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6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7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8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9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0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1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82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146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7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83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84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5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6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51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4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9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3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7" name="TextBox 1"/>
              <p:cNvSpPr txBox="1"/>
              <p:nvPr/>
            </p:nvSpPr>
            <p:spPr>
              <a:xfrm rot="18957947">
                <a:off x="3602401" y="3514300"/>
                <a:ext cx="762907" cy="2393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r>
                  <a: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189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1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5"/>
              <p:cNvSpPr>
                <a:spLocks/>
              </p:cNvSpPr>
              <p:nvPr/>
            </p:nvSpPr>
            <p:spPr bwMode="auto">
              <a:xfrm>
                <a:off x="3859405" y="3458812"/>
                <a:ext cx="1151484" cy="1085714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>
                      <a:alpha val="43000"/>
                    </a:sysClr>
                  </a:gs>
                  <a:gs pos="43000">
                    <a:srgbClr val="F49300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IN" sz="4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</a:p>
            </p:txBody>
          </p:sp>
        </p:grpSp>
        <p:grpSp>
          <p:nvGrpSpPr>
            <p:cNvPr id="49" name="Grupo 48"/>
            <p:cNvGrpSpPr/>
            <p:nvPr/>
          </p:nvGrpSpPr>
          <p:grpSpPr>
            <a:xfrm>
              <a:off x="6418656" y="1726810"/>
              <a:ext cx="2124932" cy="2006955"/>
              <a:chOff x="4516378" y="2108848"/>
              <a:chExt cx="2124932" cy="2006955"/>
            </a:xfrm>
          </p:grpSpPr>
          <p:sp>
            <p:nvSpPr>
              <p:cNvPr id="50" name="Freeform 10"/>
              <p:cNvSpPr>
                <a:spLocks/>
              </p:cNvSpPr>
              <p:nvPr/>
            </p:nvSpPr>
            <p:spPr bwMode="auto">
              <a:xfrm>
                <a:off x="4516378" y="2800555"/>
                <a:ext cx="1391325" cy="1301259"/>
              </a:xfrm>
              <a:custGeom>
                <a:avLst/>
                <a:gdLst>
                  <a:gd name="T0" fmla="*/ 0 w 1980"/>
                  <a:gd name="T1" fmla="*/ 0 h 1965"/>
                  <a:gd name="T2" fmla="*/ 153 w 1980"/>
                  <a:gd name="T3" fmla="*/ 11 h 1965"/>
                  <a:gd name="T4" fmla="*/ 301 w 1980"/>
                  <a:gd name="T5" fmla="*/ 32 h 1965"/>
                  <a:gd name="T6" fmla="*/ 446 w 1980"/>
                  <a:gd name="T7" fmla="*/ 64 h 1965"/>
                  <a:gd name="T8" fmla="*/ 586 w 1980"/>
                  <a:gd name="T9" fmla="*/ 107 h 1965"/>
                  <a:gd name="T10" fmla="*/ 722 w 1980"/>
                  <a:gd name="T11" fmla="*/ 158 h 1965"/>
                  <a:gd name="T12" fmla="*/ 853 w 1980"/>
                  <a:gd name="T13" fmla="*/ 220 h 1965"/>
                  <a:gd name="T14" fmla="*/ 979 w 1980"/>
                  <a:gd name="T15" fmla="*/ 289 h 1965"/>
                  <a:gd name="T16" fmla="*/ 1099 w 1980"/>
                  <a:gd name="T17" fmla="*/ 366 h 1965"/>
                  <a:gd name="T18" fmla="*/ 1214 w 1980"/>
                  <a:gd name="T19" fmla="*/ 453 h 1965"/>
                  <a:gd name="T20" fmla="*/ 1323 w 1980"/>
                  <a:gd name="T21" fmla="*/ 547 h 1965"/>
                  <a:gd name="T22" fmla="*/ 1424 w 1980"/>
                  <a:gd name="T23" fmla="*/ 648 h 1965"/>
                  <a:gd name="T24" fmla="*/ 1518 w 1980"/>
                  <a:gd name="T25" fmla="*/ 755 h 1965"/>
                  <a:gd name="T26" fmla="*/ 1606 w 1980"/>
                  <a:gd name="T27" fmla="*/ 870 h 1965"/>
                  <a:gd name="T28" fmla="*/ 1683 w 1980"/>
                  <a:gd name="T29" fmla="*/ 990 h 1965"/>
                  <a:gd name="T30" fmla="*/ 1755 w 1980"/>
                  <a:gd name="T31" fmla="*/ 1116 h 1965"/>
                  <a:gd name="T32" fmla="*/ 1817 w 1980"/>
                  <a:gd name="T33" fmla="*/ 1245 h 1965"/>
                  <a:gd name="T34" fmla="*/ 1869 w 1980"/>
                  <a:gd name="T35" fmla="*/ 1382 h 1965"/>
                  <a:gd name="T36" fmla="*/ 1912 w 1980"/>
                  <a:gd name="T37" fmla="*/ 1521 h 1965"/>
                  <a:gd name="T38" fmla="*/ 1944 w 1980"/>
                  <a:gd name="T39" fmla="*/ 1666 h 1965"/>
                  <a:gd name="T40" fmla="*/ 1967 w 1980"/>
                  <a:gd name="T41" fmla="*/ 1814 h 1965"/>
                  <a:gd name="T42" fmla="*/ 1980 w 1980"/>
                  <a:gd name="T43" fmla="*/ 1965 h 1965"/>
                  <a:gd name="T44" fmla="*/ 1683 w 1980"/>
                  <a:gd name="T45" fmla="*/ 1965 h 1965"/>
                  <a:gd name="T46" fmla="*/ 1670 w 1980"/>
                  <a:gd name="T47" fmla="*/ 1824 h 1965"/>
                  <a:gd name="T48" fmla="*/ 1648 w 1980"/>
                  <a:gd name="T49" fmla="*/ 1685 h 1965"/>
                  <a:gd name="T50" fmla="*/ 1612 w 1980"/>
                  <a:gd name="T51" fmla="*/ 1551 h 1965"/>
                  <a:gd name="T52" fmla="*/ 1569 w 1980"/>
                  <a:gd name="T53" fmla="*/ 1422 h 1965"/>
                  <a:gd name="T54" fmla="*/ 1514 w 1980"/>
                  <a:gd name="T55" fmla="*/ 1296 h 1965"/>
                  <a:gd name="T56" fmla="*/ 1452 w 1980"/>
                  <a:gd name="T57" fmla="*/ 1178 h 1965"/>
                  <a:gd name="T58" fmla="*/ 1379 w 1980"/>
                  <a:gd name="T59" fmla="*/ 1063 h 1965"/>
                  <a:gd name="T60" fmla="*/ 1300 w 1980"/>
                  <a:gd name="T61" fmla="*/ 954 h 1965"/>
                  <a:gd name="T62" fmla="*/ 1212 w 1980"/>
                  <a:gd name="T63" fmla="*/ 853 h 1965"/>
                  <a:gd name="T64" fmla="*/ 1116 w 1980"/>
                  <a:gd name="T65" fmla="*/ 759 h 1965"/>
                  <a:gd name="T66" fmla="*/ 1015 w 1980"/>
                  <a:gd name="T67" fmla="*/ 672 h 1965"/>
                  <a:gd name="T68" fmla="*/ 906 w 1980"/>
                  <a:gd name="T69" fmla="*/ 593 h 1965"/>
                  <a:gd name="T70" fmla="*/ 791 w 1980"/>
                  <a:gd name="T71" fmla="*/ 522 h 1965"/>
                  <a:gd name="T72" fmla="*/ 671 w 1980"/>
                  <a:gd name="T73" fmla="*/ 460 h 1965"/>
                  <a:gd name="T74" fmla="*/ 545 w 1980"/>
                  <a:gd name="T75" fmla="*/ 408 h 1965"/>
                  <a:gd name="T76" fmla="*/ 416 w 1980"/>
                  <a:gd name="T77" fmla="*/ 364 h 1965"/>
                  <a:gd name="T78" fmla="*/ 280 w 1980"/>
                  <a:gd name="T79" fmla="*/ 331 h 1965"/>
                  <a:gd name="T80" fmla="*/ 143 w 1980"/>
                  <a:gd name="T81" fmla="*/ 308 h 1965"/>
                  <a:gd name="T82" fmla="*/ 0 w 1980"/>
                  <a:gd name="T83" fmla="*/ 297 h 1965"/>
                  <a:gd name="T84" fmla="*/ 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0" y="0"/>
                    </a:moveTo>
                    <a:lnTo>
                      <a:pt x="153" y="11"/>
                    </a:lnTo>
                    <a:lnTo>
                      <a:pt x="301" y="32"/>
                    </a:lnTo>
                    <a:lnTo>
                      <a:pt x="446" y="64"/>
                    </a:lnTo>
                    <a:lnTo>
                      <a:pt x="586" y="107"/>
                    </a:lnTo>
                    <a:lnTo>
                      <a:pt x="722" y="158"/>
                    </a:lnTo>
                    <a:lnTo>
                      <a:pt x="853" y="220"/>
                    </a:lnTo>
                    <a:lnTo>
                      <a:pt x="979" y="289"/>
                    </a:lnTo>
                    <a:lnTo>
                      <a:pt x="1099" y="366"/>
                    </a:lnTo>
                    <a:lnTo>
                      <a:pt x="1214" y="453"/>
                    </a:lnTo>
                    <a:lnTo>
                      <a:pt x="1323" y="547"/>
                    </a:lnTo>
                    <a:lnTo>
                      <a:pt x="1424" y="648"/>
                    </a:lnTo>
                    <a:lnTo>
                      <a:pt x="1518" y="755"/>
                    </a:lnTo>
                    <a:lnTo>
                      <a:pt x="1606" y="870"/>
                    </a:lnTo>
                    <a:lnTo>
                      <a:pt x="1683" y="990"/>
                    </a:lnTo>
                    <a:lnTo>
                      <a:pt x="1755" y="1116"/>
                    </a:lnTo>
                    <a:lnTo>
                      <a:pt x="1817" y="1245"/>
                    </a:lnTo>
                    <a:lnTo>
                      <a:pt x="1869" y="1382"/>
                    </a:lnTo>
                    <a:lnTo>
                      <a:pt x="1912" y="1521"/>
                    </a:lnTo>
                    <a:lnTo>
                      <a:pt x="1944" y="1666"/>
                    </a:lnTo>
                    <a:lnTo>
                      <a:pt x="1967" y="1814"/>
                    </a:lnTo>
                    <a:lnTo>
                      <a:pt x="1980" y="1965"/>
                    </a:lnTo>
                    <a:lnTo>
                      <a:pt x="1683" y="1965"/>
                    </a:lnTo>
                    <a:lnTo>
                      <a:pt x="1670" y="1824"/>
                    </a:lnTo>
                    <a:lnTo>
                      <a:pt x="1648" y="1685"/>
                    </a:lnTo>
                    <a:lnTo>
                      <a:pt x="1612" y="1551"/>
                    </a:lnTo>
                    <a:lnTo>
                      <a:pt x="1569" y="1422"/>
                    </a:lnTo>
                    <a:lnTo>
                      <a:pt x="1514" y="1296"/>
                    </a:lnTo>
                    <a:lnTo>
                      <a:pt x="1452" y="1178"/>
                    </a:lnTo>
                    <a:lnTo>
                      <a:pt x="1379" y="1063"/>
                    </a:lnTo>
                    <a:lnTo>
                      <a:pt x="1300" y="954"/>
                    </a:lnTo>
                    <a:lnTo>
                      <a:pt x="1212" y="853"/>
                    </a:lnTo>
                    <a:lnTo>
                      <a:pt x="1116" y="759"/>
                    </a:lnTo>
                    <a:lnTo>
                      <a:pt x="1015" y="672"/>
                    </a:lnTo>
                    <a:lnTo>
                      <a:pt x="906" y="593"/>
                    </a:lnTo>
                    <a:lnTo>
                      <a:pt x="791" y="522"/>
                    </a:lnTo>
                    <a:lnTo>
                      <a:pt x="671" y="460"/>
                    </a:lnTo>
                    <a:lnTo>
                      <a:pt x="545" y="408"/>
                    </a:lnTo>
                    <a:lnTo>
                      <a:pt x="416" y="364"/>
                    </a:lnTo>
                    <a:lnTo>
                      <a:pt x="280" y="331"/>
                    </a:lnTo>
                    <a:lnTo>
                      <a:pt x="143" y="308"/>
                    </a:lnTo>
                    <a:lnTo>
                      <a:pt x="0" y="2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60000"/>
                  <a:lumOff val="40000"/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Freeform 14"/>
              <p:cNvSpPr>
                <a:spLocks/>
              </p:cNvSpPr>
              <p:nvPr/>
            </p:nvSpPr>
            <p:spPr bwMode="auto">
              <a:xfrm>
                <a:off x="4516378" y="3013899"/>
                <a:ext cx="1165059" cy="1087917"/>
              </a:xfrm>
              <a:custGeom>
                <a:avLst/>
                <a:gdLst>
                  <a:gd name="T0" fmla="*/ 0 w 1659"/>
                  <a:gd name="T1" fmla="*/ 0 h 1644"/>
                  <a:gd name="T2" fmla="*/ 139 w 1659"/>
                  <a:gd name="T3" fmla="*/ 11 h 1644"/>
                  <a:gd name="T4" fmla="*/ 277 w 1659"/>
                  <a:gd name="T5" fmla="*/ 34 h 1644"/>
                  <a:gd name="T6" fmla="*/ 408 w 1659"/>
                  <a:gd name="T7" fmla="*/ 68 h 1644"/>
                  <a:gd name="T8" fmla="*/ 538 w 1659"/>
                  <a:gd name="T9" fmla="*/ 109 h 1644"/>
                  <a:gd name="T10" fmla="*/ 660 w 1659"/>
                  <a:gd name="T11" fmla="*/ 162 h 1644"/>
                  <a:gd name="T12" fmla="*/ 780 w 1659"/>
                  <a:gd name="T13" fmla="*/ 224 h 1644"/>
                  <a:gd name="T14" fmla="*/ 893 w 1659"/>
                  <a:gd name="T15" fmla="*/ 293 h 1644"/>
                  <a:gd name="T16" fmla="*/ 1000 w 1659"/>
                  <a:gd name="T17" fmla="*/ 370 h 1644"/>
                  <a:gd name="T18" fmla="*/ 1099 w 1659"/>
                  <a:gd name="T19" fmla="*/ 457 h 1644"/>
                  <a:gd name="T20" fmla="*/ 1193 w 1659"/>
                  <a:gd name="T21" fmla="*/ 549 h 1644"/>
                  <a:gd name="T22" fmla="*/ 1279 w 1659"/>
                  <a:gd name="T23" fmla="*/ 650 h 1644"/>
                  <a:gd name="T24" fmla="*/ 1358 w 1659"/>
                  <a:gd name="T25" fmla="*/ 755 h 1644"/>
                  <a:gd name="T26" fmla="*/ 1430 w 1659"/>
                  <a:gd name="T27" fmla="*/ 868 h 1644"/>
                  <a:gd name="T28" fmla="*/ 1492 w 1659"/>
                  <a:gd name="T29" fmla="*/ 986 h 1644"/>
                  <a:gd name="T30" fmla="*/ 1544 w 1659"/>
                  <a:gd name="T31" fmla="*/ 1108 h 1644"/>
                  <a:gd name="T32" fmla="*/ 1587 w 1659"/>
                  <a:gd name="T33" fmla="*/ 1236 h 1644"/>
                  <a:gd name="T34" fmla="*/ 1621 w 1659"/>
                  <a:gd name="T35" fmla="*/ 1369 h 1644"/>
                  <a:gd name="T36" fmla="*/ 1646 w 1659"/>
                  <a:gd name="T37" fmla="*/ 1505 h 1644"/>
                  <a:gd name="T38" fmla="*/ 1659 w 1659"/>
                  <a:gd name="T39" fmla="*/ 1644 h 1644"/>
                  <a:gd name="T40" fmla="*/ 1381 w 1659"/>
                  <a:gd name="T41" fmla="*/ 1644 h 1644"/>
                  <a:gd name="T42" fmla="*/ 1368 w 1659"/>
                  <a:gd name="T43" fmla="*/ 1514 h 1644"/>
                  <a:gd name="T44" fmla="*/ 1343 w 1659"/>
                  <a:gd name="T45" fmla="*/ 1390 h 1644"/>
                  <a:gd name="T46" fmla="*/ 1308 w 1659"/>
                  <a:gd name="T47" fmla="*/ 1268 h 1644"/>
                  <a:gd name="T48" fmla="*/ 1263 w 1659"/>
                  <a:gd name="T49" fmla="*/ 1151 h 1644"/>
                  <a:gd name="T50" fmla="*/ 1208 w 1659"/>
                  <a:gd name="T51" fmla="*/ 1041 h 1644"/>
                  <a:gd name="T52" fmla="*/ 1146 w 1659"/>
                  <a:gd name="T53" fmla="*/ 935 h 1644"/>
                  <a:gd name="T54" fmla="*/ 1075 w 1659"/>
                  <a:gd name="T55" fmla="*/ 834 h 1644"/>
                  <a:gd name="T56" fmla="*/ 994 w 1659"/>
                  <a:gd name="T57" fmla="*/ 742 h 1644"/>
                  <a:gd name="T58" fmla="*/ 908 w 1659"/>
                  <a:gd name="T59" fmla="*/ 656 h 1644"/>
                  <a:gd name="T60" fmla="*/ 814 w 1659"/>
                  <a:gd name="T61" fmla="*/ 577 h 1644"/>
                  <a:gd name="T62" fmla="*/ 712 w 1659"/>
                  <a:gd name="T63" fmla="*/ 505 h 1644"/>
                  <a:gd name="T64" fmla="*/ 607 w 1659"/>
                  <a:gd name="T65" fmla="*/ 443 h 1644"/>
                  <a:gd name="T66" fmla="*/ 494 w 1659"/>
                  <a:gd name="T67" fmla="*/ 391 h 1644"/>
                  <a:gd name="T68" fmla="*/ 378 w 1659"/>
                  <a:gd name="T69" fmla="*/ 348 h 1644"/>
                  <a:gd name="T70" fmla="*/ 256 w 1659"/>
                  <a:gd name="T71" fmla="*/ 314 h 1644"/>
                  <a:gd name="T72" fmla="*/ 130 w 1659"/>
                  <a:gd name="T73" fmla="*/ 289 h 1644"/>
                  <a:gd name="T74" fmla="*/ 0 w 1659"/>
                  <a:gd name="T75" fmla="*/ 278 h 1644"/>
                  <a:gd name="T76" fmla="*/ 0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0" y="0"/>
                    </a:moveTo>
                    <a:lnTo>
                      <a:pt x="139" y="11"/>
                    </a:lnTo>
                    <a:lnTo>
                      <a:pt x="277" y="34"/>
                    </a:lnTo>
                    <a:lnTo>
                      <a:pt x="408" y="68"/>
                    </a:lnTo>
                    <a:lnTo>
                      <a:pt x="538" y="109"/>
                    </a:lnTo>
                    <a:lnTo>
                      <a:pt x="660" y="162"/>
                    </a:lnTo>
                    <a:lnTo>
                      <a:pt x="780" y="224"/>
                    </a:lnTo>
                    <a:lnTo>
                      <a:pt x="893" y="293"/>
                    </a:lnTo>
                    <a:lnTo>
                      <a:pt x="1000" y="370"/>
                    </a:lnTo>
                    <a:lnTo>
                      <a:pt x="1099" y="457"/>
                    </a:lnTo>
                    <a:lnTo>
                      <a:pt x="1193" y="549"/>
                    </a:lnTo>
                    <a:lnTo>
                      <a:pt x="1279" y="650"/>
                    </a:lnTo>
                    <a:lnTo>
                      <a:pt x="1358" y="755"/>
                    </a:lnTo>
                    <a:lnTo>
                      <a:pt x="1430" y="868"/>
                    </a:lnTo>
                    <a:lnTo>
                      <a:pt x="1492" y="986"/>
                    </a:lnTo>
                    <a:lnTo>
                      <a:pt x="1544" y="1108"/>
                    </a:lnTo>
                    <a:lnTo>
                      <a:pt x="1587" y="1236"/>
                    </a:lnTo>
                    <a:lnTo>
                      <a:pt x="1621" y="1369"/>
                    </a:lnTo>
                    <a:lnTo>
                      <a:pt x="1646" y="1505"/>
                    </a:lnTo>
                    <a:lnTo>
                      <a:pt x="1659" y="1644"/>
                    </a:lnTo>
                    <a:lnTo>
                      <a:pt x="1381" y="1644"/>
                    </a:lnTo>
                    <a:lnTo>
                      <a:pt x="1368" y="1514"/>
                    </a:lnTo>
                    <a:lnTo>
                      <a:pt x="1343" y="1390"/>
                    </a:lnTo>
                    <a:lnTo>
                      <a:pt x="1308" y="1268"/>
                    </a:lnTo>
                    <a:lnTo>
                      <a:pt x="1263" y="1151"/>
                    </a:lnTo>
                    <a:lnTo>
                      <a:pt x="1208" y="1041"/>
                    </a:lnTo>
                    <a:lnTo>
                      <a:pt x="1146" y="935"/>
                    </a:lnTo>
                    <a:lnTo>
                      <a:pt x="1075" y="834"/>
                    </a:lnTo>
                    <a:lnTo>
                      <a:pt x="994" y="742"/>
                    </a:lnTo>
                    <a:lnTo>
                      <a:pt x="908" y="656"/>
                    </a:lnTo>
                    <a:lnTo>
                      <a:pt x="814" y="577"/>
                    </a:lnTo>
                    <a:lnTo>
                      <a:pt x="712" y="505"/>
                    </a:lnTo>
                    <a:lnTo>
                      <a:pt x="607" y="443"/>
                    </a:lnTo>
                    <a:lnTo>
                      <a:pt x="494" y="391"/>
                    </a:lnTo>
                    <a:lnTo>
                      <a:pt x="378" y="348"/>
                    </a:lnTo>
                    <a:lnTo>
                      <a:pt x="256" y="314"/>
                    </a:lnTo>
                    <a:lnTo>
                      <a:pt x="130" y="289"/>
                    </a:lnTo>
                    <a:lnTo>
                      <a:pt x="0" y="2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40000"/>
                  <a:lumOff val="6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2" name="Freeform 18"/>
              <p:cNvSpPr>
                <a:spLocks/>
              </p:cNvSpPr>
              <p:nvPr/>
            </p:nvSpPr>
            <p:spPr bwMode="auto">
              <a:xfrm>
                <a:off x="4516378" y="2591189"/>
                <a:ext cx="1611970" cy="1510627"/>
              </a:xfrm>
              <a:custGeom>
                <a:avLst/>
                <a:gdLst>
                  <a:gd name="T0" fmla="*/ 0 w 2294"/>
                  <a:gd name="T1" fmla="*/ 0 h 2281"/>
                  <a:gd name="T2" fmla="*/ 169 w 2294"/>
                  <a:gd name="T3" fmla="*/ 12 h 2281"/>
                  <a:gd name="T4" fmla="*/ 333 w 2294"/>
                  <a:gd name="T5" fmla="*/ 34 h 2281"/>
                  <a:gd name="T6" fmla="*/ 494 w 2294"/>
                  <a:gd name="T7" fmla="*/ 68 h 2281"/>
                  <a:gd name="T8" fmla="*/ 650 w 2294"/>
                  <a:gd name="T9" fmla="*/ 113 h 2281"/>
                  <a:gd name="T10" fmla="*/ 802 w 2294"/>
                  <a:gd name="T11" fmla="*/ 168 h 2281"/>
                  <a:gd name="T12" fmla="*/ 951 w 2294"/>
                  <a:gd name="T13" fmla="*/ 231 h 2281"/>
                  <a:gd name="T14" fmla="*/ 1092 w 2294"/>
                  <a:gd name="T15" fmla="*/ 307 h 2281"/>
                  <a:gd name="T16" fmla="*/ 1229 w 2294"/>
                  <a:gd name="T17" fmla="*/ 389 h 2281"/>
                  <a:gd name="T18" fmla="*/ 1358 w 2294"/>
                  <a:gd name="T19" fmla="*/ 481 h 2281"/>
                  <a:gd name="T20" fmla="*/ 1480 w 2294"/>
                  <a:gd name="T21" fmla="*/ 581 h 2281"/>
                  <a:gd name="T22" fmla="*/ 1597 w 2294"/>
                  <a:gd name="T23" fmla="*/ 690 h 2281"/>
                  <a:gd name="T24" fmla="*/ 1706 w 2294"/>
                  <a:gd name="T25" fmla="*/ 804 h 2281"/>
                  <a:gd name="T26" fmla="*/ 1807 w 2294"/>
                  <a:gd name="T27" fmla="*/ 928 h 2281"/>
                  <a:gd name="T28" fmla="*/ 1899 w 2294"/>
                  <a:gd name="T29" fmla="*/ 1056 h 2281"/>
                  <a:gd name="T30" fmla="*/ 1984 w 2294"/>
                  <a:gd name="T31" fmla="*/ 1191 h 2281"/>
                  <a:gd name="T32" fmla="*/ 2059 w 2294"/>
                  <a:gd name="T33" fmla="*/ 1334 h 2281"/>
                  <a:gd name="T34" fmla="*/ 2123 w 2294"/>
                  <a:gd name="T35" fmla="*/ 1480 h 2281"/>
                  <a:gd name="T36" fmla="*/ 2179 w 2294"/>
                  <a:gd name="T37" fmla="*/ 1633 h 2281"/>
                  <a:gd name="T38" fmla="*/ 2224 w 2294"/>
                  <a:gd name="T39" fmla="*/ 1788 h 2281"/>
                  <a:gd name="T40" fmla="*/ 2260 w 2294"/>
                  <a:gd name="T41" fmla="*/ 1948 h 2281"/>
                  <a:gd name="T42" fmla="*/ 2282 w 2294"/>
                  <a:gd name="T43" fmla="*/ 2113 h 2281"/>
                  <a:gd name="T44" fmla="*/ 2294 w 2294"/>
                  <a:gd name="T45" fmla="*/ 2281 h 2281"/>
                  <a:gd name="T46" fmla="*/ 2004 w 2294"/>
                  <a:gd name="T47" fmla="*/ 2281 h 2281"/>
                  <a:gd name="T48" fmla="*/ 1993 w 2294"/>
                  <a:gd name="T49" fmla="*/ 2128 h 2281"/>
                  <a:gd name="T50" fmla="*/ 1971 w 2294"/>
                  <a:gd name="T51" fmla="*/ 1978 h 2281"/>
                  <a:gd name="T52" fmla="*/ 1937 w 2294"/>
                  <a:gd name="T53" fmla="*/ 1832 h 2281"/>
                  <a:gd name="T54" fmla="*/ 1894 w 2294"/>
                  <a:gd name="T55" fmla="*/ 1689 h 2281"/>
                  <a:gd name="T56" fmla="*/ 1839 w 2294"/>
                  <a:gd name="T57" fmla="*/ 1552 h 2281"/>
                  <a:gd name="T58" fmla="*/ 1777 w 2294"/>
                  <a:gd name="T59" fmla="*/ 1420 h 2281"/>
                  <a:gd name="T60" fmla="*/ 1706 w 2294"/>
                  <a:gd name="T61" fmla="*/ 1293 h 2281"/>
                  <a:gd name="T62" fmla="*/ 1627 w 2294"/>
                  <a:gd name="T63" fmla="*/ 1171 h 2281"/>
                  <a:gd name="T64" fmla="*/ 1539 w 2294"/>
                  <a:gd name="T65" fmla="*/ 1056 h 2281"/>
                  <a:gd name="T66" fmla="*/ 1443 w 2294"/>
                  <a:gd name="T67" fmla="*/ 947 h 2281"/>
                  <a:gd name="T68" fmla="*/ 1340 w 2294"/>
                  <a:gd name="T69" fmla="*/ 844 h 2281"/>
                  <a:gd name="T70" fmla="*/ 1231 w 2294"/>
                  <a:gd name="T71" fmla="*/ 750 h 2281"/>
                  <a:gd name="T72" fmla="*/ 1114 w 2294"/>
                  <a:gd name="T73" fmla="*/ 662 h 2281"/>
                  <a:gd name="T74" fmla="*/ 992 w 2294"/>
                  <a:gd name="T75" fmla="*/ 583 h 2281"/>
                  <a:gd name="T76" fmla="*/ 864 w 2294"/>
                  <a:gd name="T77" fmla="*/ 513 h 2281"/>
                  <a:gd name="T78" fmla="*/ 731 w 2294"/>
                  <a:gd name="T79" fmla="*/ 451 h 2281"/>
                  <a:gd name="T80" fmla="*/ 594 w 2294"/>
                  <a:gd name="T81" fmla="*/ 399 h 2281"/>
                  <a:gd name="T82" fmla="*/ 451 w 2294"/>
                  <a:gd name="T83" fmla="*/ 355 h 2281"/>
                  <a:gd name="T84" fmla="*/ 305 w 2294"/>
                  <a:gd name="T85" fmla="*/ 324 h 2281"/>
                  <a:gd name="T86" fmla="*/ 154 w 2294"/>
                  <a:gd name="T87" fmla="*/ 303 h 2281"/>
                  <a:gd name="T88" fmla="*/ 0 w 2294"/>
                  <a:gd name="T89" fmla="*/ 292 h 2281"/>
                  <a:gd name="T90" fmla="*/ 0 w 2294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4" h="2281">
                    <a:moveTo>
                      <a:pt x="0" y="0"/>
                    </a:moveTo>
                    <a:lnTo>
                      <a:pt x="169" y="12"/>
                    </a:lnTo>
                    <a:lnTo>
                      <a:pt x="333" y="34"/>
                    </a:lnTo>
                    <a:lnTo>
                      <a:pt x="494" y="68"/>
                    </a:lnTo>
                    <a:lnTo>
                      <a:pt x="650" y="113"/>
                    </a:lnTo>
                    <a:lnTo>
                      <a:pt x="802" y="168"/>
                    </a:lnTo>
                    <a:lnTo>
                      <a:pt x="951" y="231"/>
                    </a:lnTo>
                    <a:lnTo>
                      <a:pt x="1092" y="307"/>
                    </a:lnTo>
                    <a:lnTo>
                      <a:pt x="1229" y="389"/>
                    </a:lnTo>
                    <a:lnTo>
                      <a:pt x="1358" y="481"/>
                    </a:lnTo>
                    <a:lnTo>
                      <a:pt x="1480" y="581"/>
                    </a:lnTo>
                    <a:lnTo>
                      <a:pt x="1597" y="690"/>
                    </a:lnTo>
                    <a:lnTo>
                      <a:pt x="1706" y="804"/>
                    </a:lnTo>
                    <a:lnTo>
                      <a:pt x="1807" y="928"/>
                    </a:lnTo>
                    <a:lnTo>
                      <a:pt x="1899" y="1056"/>
                    </a:lnTo>
                    <a:lnTo>
                      <a:pt x="1984" y="1191"/>
                    </a:lnTo>
                    <a:lnTo>
                      <a:pt x="2059" y="1334"/>
                    </a:lnTo>
                    <a:lnTo>
                      <a:pt x="2123" y="1480"/>
                    </a:lnTo>
                    <a:lnTo>
                      <a:pt x="2179" y="1633"/>
                    </a:lnTo>
                    <a:lnTo>
                      <a:pt x="2224" y="1788"/>
                    </a:lnTo>
                    <a:lnTo>
                      <a:pt x="2260" y="1948"/>
                    </a:lnTo>
                    <a:lnTo>
                      <a:pt x="2282" y="2113"/>
                    </a:lnTo>
                    <a:lnTo>
                      <a:pt x="2294" y="2281"/>
                    </a:lnTo>
                    <a:lnTo>
                      <a:pt x="2004" y="2281"/>
                    </a:lnTo>
                    <a:lnTo>
                      <a:pt x="1993" y="2128"/>
                    </a:lnTo>
                    <a:lnTo>
                      <a:pt x="1971" y="1978"/>
                    </a:lnTo>
                    <a:lnTo>
                      <a:pt x="1937" y="1832"/>
                    </a:lnTo>
                    <a:lnTo>
                      <a:pt x="1894" y="1689"/>
                    </a:lnTo>
                    <a:lnTo>
                      <a:pt x="1839" y="1552"/>
                    </a:lnTo>
                    <a:lnTo>
                      <a:pt x="1777" y="1420"/>
                    </a:lnTo>
                    <a:lnTo>
                      <a:pt x="1706" y="1293"/>
                    </a:lnTo>
                    <a:lnTo>
                      <a:pt x="1627" y="1171"/>
                    </a:lnTo>
                    <a:lnTo>
                      <a:pt x="1539" y="1056"/>
                    </a:lnTo>
                    <a:lnTo>
                      <a:pt x="1443" y="947"/>
                    </a:lnTo>
                    <a:lnTo>
                      <a:pt x="1340" y="844"/>
                    </a:lnTo>
                    <a:lnTo>
                      <a:pt x="1231" y="750"/>
                    </a:lnTo>
                    <a:lnTo>
                      <a:pt x="1114" y="662"/>
                    </a:lnTo>
                    <a:lnTo>
                      <a:pt x="992" y="583"/>
                    </a:lnTo>
                    <a:lnTo>
                      <a:pt x="864" y="513"/>
                    </a:lnTo>
                    <a:lnTo>
                      <a:pt x="731" y="451"/>
                    </a:lnTo>
                    <a:lnTo>
                      <a:pt x="594" y="399"/>
                    </a:lnTo>
                    <a:lnTo>
                      <a:pt x="451" y="355"/>
                    </a:lnTo>
                    <a:lnTo>
                      <a:pt x="305" y="324"/>
                    </a:lnTo>
                    <a:lnTo>
                      <a:pt x="154" y="303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75000"/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3" name="Freeform 22"/>
              <p:cNvSpPr>
                <a:spLocks/>
              </p:cNvSpPr>
              <p:nvPr/>
            </p:nvSpPr>
            <p:spPr bwMode="auto">
              <a:xfrm>
                <a:off x="4516378" y="2108848"/>
                <a:ext cx="2124932" cy="1992967"/>
              </a:xfrm>
              <a:custGeom>
                <a:avLst/>
                <a:gdLst>
                  <a:gd name="T0" fmla="*/ 0 w 3024"/>
                  <a:gd name="T1" fmla="*/ 0 h 3009"/>
                  <a:gd name="T2" fmla="*/ 190 w 3024"/>
                  <a:gd name="T3" fmla="*/ 11 h 3009"/>
                  <a:gd name="T4" fmla="*/ 374 w 3024"/>
                  <a:gd name="T5" fmla="*/ 32 h 3009"/>
                  <a:gd name="T6" fmla="*/ 556 w 3024"/>
                  <a:gd name="T7" fmla="*/ 64 h 3009"/>
                  <a:gd name="T8" fmla="*/ 735 w 3024"/>
                  <a:gd name="T9" fmla="*/ 105 h 3009"/>
                  <a:gd name="T10" fmla="*/ 909 w 3024"/>
                  <a:gd name="T11" fmla="*/ 158 h 3009"/>
                  <a:gd name="T12" fmla="*/ 1078 w 3024"/>
                  <a:gd name="T13" fmla="*/ 219 h 3009"/>
                  <a:gd name="T14" fmla="*/ 1244 w 3024"/>
                  <a:gd name="T15" fmla="*/ 293 h 3009"/>
                  <a:gd name="T16" fmla="*/ 1403 w 3024"/>
                  <a:gd name="T17" fmla="*/ 374 h 3009"/>
                  <a:gd name="T18" fmla="*/ 1557 w 3024"/>
                  <a:gd name="T19" fmla="*/ 462 h 3009"/>
                  <a:gd name="T20" fmla="*/ 1706 w 3024"/>
                  <a:gd name="T21" fmla="*/ 559 h 3009"/>
                  <a:gd name="T22" fmla="*/ 1849 w 3024"/>
                  <a:gd name="T23" fmla="*/ 666 h 3009"/>
                  <a:gd name="T24" fmla="*/ 1984 w 3024"/>
                  <a:gd name="T25" fmla="*/ 781 h 3009"/>
                  <a:gd name="T26" fmla="*/ 2113 w 3024"/>
                  <a:gd name="T27" fmla="*/ 901 h 3009"/>
                  <a:gd name="T28" fmla="*/ 2235 w 3024"/>
                  <a:gd name="T29" fmla="*/ 1031 h 3009"/>
                  <a:gd name="T30" fmla="*/ 2350 w 3024"/>
                  <a:gd name="T31" fmla="*/ 1166 h 3009"/>
                  <a:gd name="T32" fmla="*/ 2457 w 3024"/>
                  <a:gd name="T33" fmla="*/ 1307 h 3009"/>
                  <a:gd name="T34" fmla="*/ 2555 w 3024"/>
                  <a:gd name="T35" fmla="*/ 1455 h 3009"/>
                  <a:gd name="T36" fmla="*/ 2645 w 3024"/>
                  <a:gd name="T37" fmla="*/ 1609 h 3009"/>
                  <a:gd name="T38" fmla="*/ 2726 w 3024"/>
                  <a:gd name="T39" fmla="*/ 1767 h 3009"/>
                  <a:gd name="T40" fmla="*/ 2799 w 3024"/>
                  <a:gd name="T41" fmla="*/ 1932 h 3009"/>
                  <a:gd name="T42" fmla="*/ 2861 w 3024"/>
                  <a:gd name="T43" fmla="*/ 2101 h 3009"/>
                  <a:gd name="T44" fmla="*/ 2915 w 3024"/>
                  <a:gd name="T45" fmla="*/ 2276 h 3009"/>
                  <a:gd name="T46" fmla="*/ 2959 w 3024"/>
                  <a:gd name="T47" fmla="*/ 2453 h 3009"/>
                  <a:gd name="T48" fmla="*/ 2990 w 3024"/>
                  <a:gd name="T49" fmla="*/ 2635 h 3009"/>
                  <a:gd name="T50" fmla="*/ 3013 w 3024"/>
                  <a:gd name="T51" fmla="*/ 2821 h 3009"/>
                  <a:gd name="T52" fmla="*/ 3024 w 3024"/>
                  <a:gd name="T53" fmla="*/ 3009 h 3009"/>
                  <a:gd name="T54" fmla="*/ 2320 w 3024"/>
                  <a:gd name="T55" fmla="*/ 3009 h 3009"/>
                  <a:gd name="T56" fmla="*/ 2309 w 3024"/>
                  <a:gd name="T57" fmla="*/ 2847 h 3009"/>
                  <a:gd name="T58" fmla="*/ 2286 w 3024"/>
                  <a:gd name="T59" fmla="*/ 2687 h 3009"/>
                  <a:gd name="T60" fmla="*/ 2254 w 3024"/>
                  <a:gd name="T61" fmla="*/ 2531 h 3009"/>
                  <a:gd name="T62" fmla="*/ 2211 w 3024"/>
                  <a:gd name="T63" fmla="*/ 2379 h 3009"/>
                  <a:gd name="T64" fmla="*/ 2160 w 3024"/>
                  <a:gd name="T65" fmla="*/ 2233 h 3009"/>
                  <a:gd name="T66" fmla="*/ 2098 w 3024"/>
                  <a:gd name="T67" fmla="*/ 2088 h 3009"/>
                  <a:gd name="T68" fmla="*/ 2029 w 3024"/>
                  <a:gd name="T69" fmla="*/ 1951 h 3009"/>
                  <a:gd name="T70" fmla="*/ 1950 w 3024"/>
                  <a:gd name="T71" fmla="*/ 1818 h 3009"/>
                  <a:gd name="T72" fmla="*/ 1864 w 3024"/>
                  <a:gd name="T73" fmla="*/ 1690 h 3009"/>
                  <a:gd name="T74" fmla="*/ 1770 w 3024"/>
                  <a:gd name="T75" fmla="*/ 1570 h 3009"/>
                  <a:gd name="T76" fmla="*/ 1668 w 3024"/>
                  <a:gd name="T77" fmla="*/ 1455 h 3009"/>
                  <a:gd name="T78" fmla="*/ 1559 w 3024"/>
                  <a:gd name="T79" fmla="*/ 1346 h 3009"/>
                  <a:gd name="T80" fmla="*/ 1445 w 3024"/>
                  <a:gd name="T81" fmla="*/ 1245 h 3009"/>
                  <a:gd name="T82" fmla="*/ 1323 w 3024"/>
                  <a:gd name="T83" fmla="*/ 1151 h 3009"/>
                  <a:gd name="T84" fmla="*/ 1195 w 3024"/>
                  <a:gd name="T85" fmla="*/ 1067 h 3009"/>
                  <a:gd name="T86" fmla="*/ 1062 w 3024"/>
                  <a:gd name="T87" fmla="*/ 988 h 3009"/>
                  <a:gd name="T88" fmla="*/ 923 w 3024"/>
                  <a:gd name="T89" fmla="*/ 920 h 3009"/>
                  <a:gd name="T90" fmla="*/ 780 w 3024"/>
                  <a:gd name="T91" fmla="*/ 860 h 3009"/>
                  <a:gd name="T92" fmla="*/ 631 w 3024"/>
                  <a:gd name="T93" fmla="*/ 807 h 3009"/>
                  <a:gd name="T94" fmla="*/ 479 w 3024"/>
                  <a:gd name="T95" fmla="*/ 766 h 3009"/>
                  <a:gd name="T96" fmla="*/ 323 w 3024"/>
                  <a:gd name="T97" fmla="*/ 736 h 3009"/>
                  <a:gd name="T98" fmla="*/ 164 w 3024"/>
                  <a:gd name="T99" fmla="*/ 713 h 3009"/>
                  <a:gd name="T100" fmla="*/ 0 w 3024"/>
                  <a:gd name="T101" fmla="*/ 704 h 3009"/>
                  <a:gd name="T102" fmla="*/ 0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0" y="0"/>
                    </a:moveTo>
                    <a:lnTo>
                      <a:pt x="190" y="11"/>
                    </a:lnTo>
                    <a:lnTo>
                      <a:pt x="374" y="32"/>
                    </a:lnTo>
                    <a:lnTo>
                      <a:pt x="556" y="64"/>
                    </a:lnTo>
                    <a:lnTo>
                      <a:pt x="735" y="105"/>
                    </a:lnTo>
                    <a:lnTo>
                      <a:pt x="909" y="158"/>
                    </a:lnTo>
                    <a:lnTo>
                      <a:pt x="1078" y="219"/>
                    </a:lnTo>
                    <a:lnTo>
                      <a:pt x="1244" y="293"/>
                    </a:lnTo>
                    <a:lnTo>
                      <a:pt x="1403" y="374"/>
                    </a:lnTo>
                    <a:lnTo>
                      <a:pt x="1557" y="462"/>
                    </a:lnTo>
                    <a:lnTo>
                      <a:pt x="1706" y="559"/>
                    </a:lnTo>
                    <a:lnTo>
                      <a:pt x="1849" y="666"/>
                    </a:lnTo>
                    <a:lnTo>
                      <a:pt x="1984" y="781"/>
                    </a:lnTo>
                    <a:lnTo>
                      <a:pt x="2113" y="901"/>
                    </a:lnTo>
                    <a:lnTo>
                      <a:pt x="2235" y="1031"/>
                    </a:lnTo>
                    <a:lnTo>
                      <a:pt x="2350" y="1166"/>
                    </a:lnTo>
                    <a:lnTo>
                      <a:pt x="2457" y="1307"/>
                    </a:lnTo>
                    <a:lnTo>
                      <a:pt x="2555" y="1455"/>
                    </a:lnTo>
                    <a:lnTo>
                      <a:pt x="2645" y="1609"/>
                    </a:lnTo>
                    <a:lnTo>
                      <a:pt x="2726" y="1767"/>
                    </a:lnTo>
                    <a:lnTo>
                      <a:pt x="2799" y="1932"/>
                    </a:lnTo>
                    <a:lnTo>
                      <a:pt x="2861" y="2101"/>
                    </a:lnTo>
                    <a:lnTo>
                      <a:pt x="2915" y="2276"/>
                    </a:lnTo>
                    <a:lnTo>
                      <a:pt x="2959" y="2453"/>
                    </a:lnTo>
                    <a:lnTo>
                      <a:pt x="2990" y="2635"/>
                    </a:lnTo>
                    <a:lnTo>
                      <a:pt x="3013" y="2821"/>
                    </a:lnTo>
                    <a:lnTo>
                      <a:pt x="3024" y="3009"/>
                    </a:lnTo>
                    <a:lnTo>
                      <a:pt x="2320" y="3009"/>
                    </a:lnTo>
                    <a:lnTo>
                      <a:pt x="2309" y="2847"/>
                    </a:lnTo>
                    <a:lnTo>
                      <a:pt x="2286" y="2687"/>
                    </a:lnTo>
                    <a:lnTo>
                      <a:pt x="2254" y="2531"/>
                    </a:lnTo>
                    <a:lnTo>
                      <a:pt x="2211" y="2379"/>
                    </a:lnTo>
                    <a:lnTo>
                      <a:pt x="2160" y="2233"/>
                    </a:lnTo>
                    <a:lnTo>
                      <a:pt x="2098" y="2088"/>
                    </a:lnTo>
                    <a:lnTo>
                      <a:pt x="2029" y="1951"/>
                    </a:lnTo>
                    <a:lnTo>
                      <a:pt x="1950" y="1818"/>
                    </a:lnTo>
                    <a:lnTo>
                      <a:pt x="1864" y="1690"/>
                    </a:lnTo>
                    <a:lnTo>
                      <a:pt x="1770" y="1570"/>
                    </a:lnTo>
                    <a:lnTo>
                      <a:pt x="1668" y="1455"/>
                    </a:lnTo>
                    <a:lnTo>
                      <a:pt x="1559" y="1346"/>
                    </a:lnTo>
                    <a:lnTo>
                      <a:pt x="1445" y="1245"/>
                    </a:lnTo>
                    <a:lnTo>
                      <a:pt x="1323" y="1151"/>
                    </a:lnTo>
                    <a:lnTo>
                      <a:pt x="1195" y="1067"/>
                    </a:lnTo>
                    <a:lnTo>
                      <a:pt x="1062" y="988"/>
                    </a:lnTo>
                    <a:lnTo>
                      <a:pt x="923" y="920"/>
                    </a:lnTo>
                    <a:lnTo>
                      <a:pt x="780" y="860"/>
                    </a:lnTo>
                    <a:lnTo>
                      <a:pt x="631" y="807"/>
                    </a:lnTo>
                    <a:lnTo>
                      <a:pt x="479" y="766"/>
                    </a:lnTo>
                    <a:lnTo>
                      <a:pt x="323" y="736"/>
                    </a:lnTo>
                    <a:lnTo>
                      <a:pt x="164" y="713"/>
                    </a:lnTo>
                    <a:lnTo>
                      <a:pt x="0" y="70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5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" name="TextBox 24"/>
              <p:cNvSpPr txBox="1"/>
              <p:nvPr/>
            </p:nvSpPr>
            <p:spPr>
              <a:xfrm rot="2804123">
                <a:off x="4572402" y="3636597"/>
                <a:ext cx="719333" cy="239080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9" name="TextBox 56"/>
              <p:cNvSpPr txBox="1"/>
              <p:nvPr/>
            </p:nvSpPr>
            <p:spPr>
              <a:xfrm rot="2526230">
                <a:off x="4777522" y="3262201"/>
                <a:ext cx="942816" cy="225426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0" name="TextBox 57"/>
              <p:cNvSpPr txBox="1"/>
              <p:nvPr/>
            </p:nvSpPr>
            <p:spPr>
              <a:xfrm rot="2545539">
                <a:off x="4677621" y="3379494"/>
                <a:ext cx="801375" cy="225426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47942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34291" y="271409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155" name="Grupo 154"/>
          <p:cNvGrpSpPr/>
          <p:nvPr/>
        </p:nvGrpSpPr>
        <p:grpSpPr>
          <a:xfrm>
            <a:off x="697422" y="206964"/>
            <a:ext cx="759700" cy="679307"/>
            <a:chOff x="3969350" y="1714402"/>
            <a:chExt cx="4574238" cy="4114952"/>
          </a:xfrm>
        </p:grpSpPr>
        <p:grpSp>
          <p:nvGrpSpPr>
            <p:cNvPr id="156" name="Grupo 155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168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9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0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1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72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3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74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75" name="Grupo 174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184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85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86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87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88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0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4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5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6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7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8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9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0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1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2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3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4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205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210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11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206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207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08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09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76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7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8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79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1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2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3" name="Freeform 25"/>
              <p:cNvSpPr>
                <a:spLocks/>
              </p:cNvSpPr>
              <p:nvPr/>
            </p:nvSpPr>
            <p:spPr bwMode="auto">
              <a:xfrm>
                <a:off x="3859405" y="3458812"/>
                <a:ext cx="1151484" cy="1085714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>
                      <a:alpha val="43000"/>
                    </a:sysClr>
                  </a:gs>
                  <a:gs pos="43000">
                    <a:srgbClr val="F49300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57" name="Grupo 156"/>
            <p:cNvGrpSpPr/>
            <p:nvPr/>
          </p:nvGrpSpPr>
          <p:grpSpPr>
            <a:xfrm>
              <a:off x="6418656" y="1726810"/>
              <a:ext cx="2124932" cy="2006955"/>
              <a:chOff x="4516378" y="2108848"/>
              <a:chExt cx="2124932" cy="2006955"/>
            </a:xfrm>
          </p:grpSpPr>
          <p:sp>
            <p:nvSpPr>
              <p:cNvPr id="158" name="Freeform 10"/>
              <p:cNvSpPr>
                <a:spLocks/>
              </p:cNvSpPr>
              <p:nvPr/>
            </p:nvSpPr>
            <p:spPr bwMode="auto">
              <a:xfrm>
                <a:off x="4516378" y="2800555"/>
                <a:ext cx="1391325" cy="1301259"/>
              </a:xfrm>
              <a:custGeom>
                <a:avLst/>
                <a:gdLst>
                  <a:gd name="T0" fmla="*/ 0 w 1980"/>
                  <a:gd name="T1" fmla="*/ 0 h 1965"/>
                  <a:gd name="T2" fmla="*/ 153 w 1980"/>
                  <a:gd name="T3" fmla="*/ 11 h 1965"/>
                  <a:gd name="T4" fmla="*/ 301 w 1980"/>
                  <a:gd name="T5" fmla="*/ 32 h 1965"/>
                  <a:gd name="T6" fmla="*/ 446 w 1980"/>
                  <a:gd name="T7" fmla="*/ 64 h 1965"/>
                  <a:gd name="T8" fmla="*/ 586 w 1980"/>
                  <a:gd name="T9" fmla="*/ 107 h 1965"/>
                  <a:gd name="T10" fmla="*/ 722 w 1980"/>
                  <a:gd name="T11" fmla="*/ 158 h 1965"/>
                  <a:gd name="T12" fmla="*/ 853 w 1980"/>
                  <a:gd name="T13" fmla="*/ 220 h 1965"/>
                  <a:gd name="T14" fmla="*/ 979 w 1980"/>
                  <a:gd name="T15" fmla="*/ 289 h 1965"/>
                  <a:gd name="T16" fmla="*/ 1099 w 1980"/>
                  <a:gd name="T17" fmla="*/ 366 h 1965"/>
                  <a:gd name="T18" fmla="*/ 1214 w 1980"/>
                  <a:gd name="T19" fmla="*/ 453 h 1965"/>
                  <a:gd name="T20" fmla="*/ 1323 w 1980"/>
                  <a:gd name="T21" fmla="*/ 547 h 1965"/>
                  <a:gd name="T22" fmla="*/ 1424 w 1980"/>
                  <a:gd name="T23" fmla="*/ 648 h 1965"/>
                  <a:gd name="T24" fmla="*/ 1518 w 1980"/>
                  <a:gd name="T25" fmla="*/ 755 h 1965"/>
                  <a:gd name="T26" fmla="*/ 1606 w 1980"/>
                  <a:gd name="T27" fmla="*/ 870 h 1965"/>
                  <a:gd name="T28" fmla="*/ 1683 w 1980"/>
                  <a:gd name="T29" fmla="*/ 990 h 1965"/>
                  <a:gd name="T30" fmla="*/ 1755 w 1980"/>
                  <a:gd name="T31" fmla="*/ 1116 h 1965"/>
                  <a:gd name="T32" fmla="*/ 1817 w 1980"/>
                  <a:gd name="T33" fmla="*/ 1245 h 1965"/>
                  <a:gd name="T34" fmla="*/ 1869 w 1980"/>
                  <a:gd name="T35" fmla="*/ 1382 h 1965"/>
                  <a:gd name="T36" fmla="*/ 1912 w 1980"/>
                  <a:gd name="T37" fmla="*/ 1521 h 1965"/>
                  <a:gd name="T38" fmla="*/ 1944 w 1980"/>
                  <a:gd name="T39" fmla="*/ 1666 h 1965"/>
                  <a:gd name="T40" fmla="*/ 1967 w 1980"/>
                  <a:gd name="T41" fmla="*/ 1814 h 1965"/>
                  <a:gd name="T42" fmla="*/ 1980 w 1980"/>
                  <a:gd name="T43" fmla="*/ 1965 h 1965"/>
                  <a:gd name="T44" fmla="*/ 1683 w 1980"/>
                  <a:gd name="T45" fmla="*/ 1965 h 1965"/>
                  <a:gd name="T46" fmla="*/ 1670 w 1980"/>
                  <a:gd name="T47" fmla="*/ 1824 h 1965"/>
                  <a:gd name="T48" fmla="*/ 1648 w 1980"/>
                  <a:gd name="T49" fmla="*/ 1685 h 1965"/>
                  <a:gd name="T50" fmla="*/ 1612 w 1980"/>
                  <a:gd name="T51" fmla="*/ 1551 h 1965"/>
                  <a:gd name="T52" fmla="*/ 1569 w 1980"/>
                  <a:gd name="T53" fmla="*/ 1422 h 1965"/>
                  <a:gd name="T54" fmla="*/ 1514 w 1980"/>
                  <a:gd name="T55" fmla="*/ 1296 h 1965"/>
                  <a:gd name="T56" fmla="*/ 1452 w 1980"/>
                  <a:gd name="T57" fmla="*/ 1178 h 1965"/>
                  <a:gd name="T58" fmla="*/ 1379 w 1980"/>
                  <a:gd name="T59" fmla="*/ 1063 h 1965"/>
                  <a:gd name="T60" fmla="*/ 1300 w 1980"/>
                  <a:gd name="T61" fmla="*/ 954 h 1965"/>
                  <a:gd name="T62" fmla="*/ 1212 w 1980"/>
                  <a:gd name="T63" fmla="*/ 853 h 1965"/>
                  <a:gd name="T64" fmla="*/ 1116 w 1980"/>
                  <a:gd name="T65" fmla="*/ 759 h 1965"/>
                  <a:gd name="T66" fmla="*/ 1015 w 1980"/>
                  <a:gd name="T67" fmla="*/ 672 h 1965"/>
                  <a:gd name="T68" fmla="*/ 906 w 1980"/>
                  <a:gd name="T69" fmla="*/ 593 h 1965"/>
                  <a:gd name="T70" fmla="*/ 791 w 1980"/>
                  <a:gd name="T71" fmla="*/ 522 h 1965"/>
                  <a:gd name="T72" fmla="*/ 671 w 1980"/>
                  <a:gd name="T73" fmla="*/ 460 h 1965"/>
                  <a:gd name="T74" fmla="*/ 545 w 1980"/>
                  <a:gd name="T75" fmla="*/ 408 h 1965"/>
                  <a:gd name="T76" fmla="*/ 416 w 1980"/>
                  <a:gd name="T77" fmla="*/ 364 h 1965"/>
                  <a:gd name="T78" fmla="*/ 280 w 1980"/>
                  <a:gd name="T79" fmla="*/ 331 h 1965"/>
                  <a:gd name="T80" fmla="*/ 143 w 1980"/>
                  <a:gd name="T81" fmla="*/ 308 h 1965"/>
                  <a:gd name="T82" fmla="*/ 0 w 1980"/>
                  <a:gd name="T83" fmla="*/ 297 h 1965"/>
                  <a:gd name="T84" fmla="*/ 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0" y="0"/>
                    </a:moveTo>
                    <a:lnTo>
                      <a:pt x="153" y="11"/>
                    </a:lnTo>
                    <a:lnTo>
                      <a:pt x="301" y="32"/>
                    </a:lnTo>
                    <a:lnTo>
                      <a:pt x="446" y="64"/>
                    </a:lnTo>
                    <a:lnTo>
                      <a:pt x="586" y="107"/>
                    </a:lnTo>
                    <a:lnTo>
                      <a:pt x="722" y="158"/>
                    </a:lnTo>
                    <a:lnTo>
                      <a:pt x="853" y="220"/>
                    </a:lnTo>
                    <a:lnTo>
                      <a:pt x="979" y="289"/>
                    </a:lnTo>
                    <a:lnTo>
                      <a:pt x="1099" y="366"/>
                    </a:lnTo>
                    <a:lnTo>
                      <a:pt x="1214" y="453"/>
                    </a:lnTo>
                    <a:lnTo>
                      <a:pt x="1323" y="547"/>
                    </a:lnTo>
                    <a:lnTo>
                      <a:pt x="1424" y="648"/>
                    </a:lnTo>
                    <a:lnTo>
                      <a:pt x="1518" y="755"/>
                    </a:lnTo>
                    <a:lnTo>
                      <a:pt x="1606" y="870"/>
                    </a:lnTo>
                    <a:lnTo>
                      <a:pt x="1683" y="990"/>
                    </a:lnTo>
                    <a:lnTo>
                      <a:pt x="1755" y="1116"/>
                    </a:lnTo>
                    <a:lnTo>
                      <a:pt x="1817" y="1245"/>
                    </a:lnTo>
                    <a:lnTo>
                      <a:pt x="1869" y="1382"/>
                    </a:lnTo>
                    <a:lnTo>
                      <a:pt x="1912" y="1521"/>
                    </a:lnTo>
                    <a:lnTo>
                      <a:pt x="1944" y="1666"/>
                    </a:lnTo>
                    <a:lnTo>
                      <a:pt x="1967" y="1814"/>
                    </a:lnTo>
                    <a:lnTo>
                      <a:pt x="1980" y="1965"/>
                    </a:lnTo>
                    <a:lnTo>
                      <a:pt x="1683" y="1965"/>
                    </a:lnTo>
                    <a:lnTo>
                      <a:pt x="1670" y="1824"/>
                    </a:lnTo>
                    <a:lnTo>
                      <a:pt x="1648" y="1685"/>
                    </a:lnTo>
                    <a:lnTo>
                      <a:pt x="1612" y="1551"/>
                    </a:lnTo>
                    <a:lnTo>
                      <a:pt x="1569" y="1422"/>
                    </a:lnTo>
                    <a:lnTo>
                      <a:pt x="1514" y="1296"/>
                    </a:lnTo>
                    <a:lnTo>
                      <a:pt x="1452" y="1178"/>
                    </a:lnTo>
                    <a:lnTo>
                      <a:pt x="1379" y="1063"/>
                    </a:lnTo>
                    <a:lnTo>
                      <a:pt x="1300" y="954"/>
                    </a:lnTo>
                    <a:lnTo>
                      <a:pt x="1212" y="853"/>
                    </a:lnTo>
                    <a:lnTo>
                      <a:pt x="1116" y="759"/>
                    </a:lnTo>
                    <a:lnTo>
                      <a:pt x="1015" y="672"/>
                    </a:lnTo>
                    <a:lnTo>
                      <a:pt x="906" y="593"/>
                    </a:lnTo>
                    <a:lnTo>
                      <a:pt x="791" y="522"/>
                    </a:lnTo>
                    <a:lnTo>
                      <a:pt x="671" y="460"/>
                    </a:lnTo>
                    <a:lnTo>
                      <a:pt x="545" y="408"/>
                    </a:lnTo>
                    <a:lnTo>
                      <a:pt x="416" y="364"/>
                    </a:lnTo>
                    <a:lnTo>
                      <a:pt x="280" y="331"/>
                    </a:lnTo>
                    <a:lnTo>
                      <a:pt x="143" y="308"/>
                    </a:lnTo>
                    <a:lnTo>
                      <a:pt x="0" y="2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60000"/>
                  <a:lumOff val="40000"/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0" name="Freeform 14"/>
              <p:cNvSpPr>
                <a:spLocks/>
              </p:cNvSpPr>
              <p:nvPr/>
            </p:nvSpPr>
            <p:spPr bwMode="auto">
              <a:xfrm>
                <a:off x="4516378" y="3013899"/>
                <a:ext cx="1165059" cy="1087917"/>
              </a:xfrm>
              <a:custGeom>
                <a:avLst/>
                <a:gdLst>
                  <a:gd name="T0" fmla="*/ 0 w 1659"/>
                  <a:gd name="T1" fmla="*/ 0 h 1644"/>
                  <a:gd name="T2" fmla="*/ 139 w 1659"/>
                  <a:gd name="T3" fmla="*/ 11 h 1644"/>
                  <a:gd name="T4" fmla="*/ 277 w 1659"/>
                  <a:gd name="T5" fmla="*/ 34 h 1644"/>
                  <a:gd name="T6" fmla="*/ 408 w 1659"/>
                  <a:gd name="T7" fmla="*/ 68 h 1644"/>
                  <a:gd name="T8" fmla="*/ 538 w 1659"/>
                  <a:gd name="T9" fmla="*/ 109 h 1644"/>
                  <a:gd name="T10" fmla="*/ 660 w 1659"/>
                  <a:gd name="T11" fmla="*/ 162 h 1644"/>
                  <a:gd name="T12" fmla="*/ 780 w 1659"/>
                  <a:gd name="T13" fmla="*/ 224 h 1644"/>
                  <a:gd name="T14" fmla="*/ 893 w 1659"/>
                  <a:gd name="T15" fmla="*/ 293 h 1644"/>
                  <a:gd name="T16" fmla="*/ 1000 w 1659"/>
                  <a:gd name="T17" fmla="*/ 370 h 1644"/>
                  <a:gd name="T18" fmla="*/ 1099 w 1659"/>
                  <a:gd name="T19" fmla="*/ 457 h 1644"/>
                  <a:gd name="T20" fmla="*/ 1193 w 1659"/>
                  <a:gd name="T21" fmla="*/ 549 h 1644"/>
                  <a:gd name="T22" fmla="*/ 1279 w 1659"/>
                  <a:gd name="T23" fmla="*/ 650 h 1644"/>
                  <a:gd name="T24" fmla="*/ 1358 w 1659"/>
                  <a:gd name="T25" fmla="*/ 755 h 1644"/>
                  <a:gd name="T26" fmla="*/ 1430 w 1659"/>
                  <a:gd name="T27" fmla="*/ 868 h 1644"/>
                  <a:gd name="T28" fmla="*/ 1492 w 1659"/>
                  <a:gd name="T29" fmla="*/ 986 h 1644"/>
                  <a:gd name="T30" fmla="*/ 1544 w 1659"/>
                  <a:gd name="T31" fmla="*/ 1108 h 1644"/>
                  <a:gd name="T32" fmla="*/ 1587 w 1659"/>
                  <a:gd name="T33" fmla="*/ 1236 h 1644"/>
                  <a:gd name="T34" fmla="*/ 1621 w 1659"/>
                  <a:gd name="T35" fmla="*/ 1369 h 1644"/>
                  <a:gd name="T36" fmla="*/ 1646 w 1659"/>
                  <a:gd name="T37" fmla="*/ 1505 h 1644"/>
                  <a:gd name="T38" fmla="*/ 1659 w 1659"/>
                  <a:gd name="T39" fmla="*/ 1644 h 1644"/>
                  <a:gd name="T40" fmla="*/ 1381 w 1659"/>
                  <a:gd name="T41" fmla="*/ 1644 h 1644"/>
                  <a:gd name="T42" fmla="*/ 1368 w 1659"/>
                  <a:gd name="T43" fmla="*/ 1514 h 1644"/>
                  <a:gd name="T44" fmla="*/ 1343 w 1659"/>
                  <a:gd name="T45" fmla="*/ 1390 h 1644"/>
                  <a:gd name="T46" fmla="*/ 1308 w 1659"/>
                  <a:gd name="T47" fmla="*/ 1268 h 1644"/>
                  <a:gd name="T48" fmla="*/ 1263 w 1659"/>
                  <a:gd name="T49" fmla="*/ 1151 h 1644"/>
                  <a:gd name="T50" fmla="*/ 1208 w 1659"/>
                  <a:gd name="T51" fmla="*/ 1041 h 1644"/>
                  <a:gd name="T52" fmla="*/ 1146 w 1659"/>
                  <a:gd name="T53" fmla="*/ 935 h 1644"/>
                  <a:gd name="T54" fmla="*/ 1075 w 1659"/>
                  <a:gd name="T55" fmla="*/ 834 h 1644"/>
                  <a:gd name="T56" fmla="*/ 994 w 1659"/>
                  <a:gd name="T57" fmla="*/ 742 h 1644"/>
                  <a:gd name="T58" fmla="*/ 908 w 1659"/>
                  <a:gd name="T59" fmla="*/ 656 h 1644"/>
                  <a:gd name="T60" fmla="*/ 814 w 1659"/>
                  <a:gd name="T61" fmla="*/ 577 h 1644"/>
                  <a:gd name="T62" fmla="*/ 712 w 1659"/>
                  <a:gd name="T63" fmla="*/ 505 h 1644"/>
                  <a:gd name="T64" fmla="*/ 607 w 1659"/>
                  <a:gd name="T65" fmla="*/ 443 h 1644"/>
                  <a:gd name="T66" fmla="*/ 494 w 1659"/>
                  <a:gd name="T67" fmla="*/ 391 h 1644"/>
                  <a:gd name="T68" fmla="*/ 378 w 1659"/>
                  <a:gd name="T69" fmla="*/ 348 h 1644"/>
                  <a:gd name="T70" fmla="*/ 256 w 1659"/>
                  <a:gd name="T71" fmla="*/ 314 h 1644"/>
                  <a:gd name="T72" fmla="*/ 130 w 1659"/>
                  <a:gd name="T73" fmla="*/ 289 h 1644"/>
                  <a:gd name="T74" fmla="*/ 0 w 1659"/>
                  <a:gd name="T75" fmla="*/ 278 h 1644"/>
                  <a:gd name="T76" fmla="*/ 0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0" y="0"/>
                    </a:moveTo>
                    <a:lnTo>
                      <a:pt x="139" y="11"/>
                    </a:lnTo>
                    <a:lnTo>
                      <a:pt x="277" y="34"/>
                    </a:lnTo>
                    <a:lnTo>
                      <a:pt x="408" y="68"/>
                    </a:lnTo>
                    <a:lnTo>
                      <a:pt x="538" y="109"/>
                    </a:lnTo>
                    <a:lnTo>
                      <a:pt x="660" y="162"/>
                    </a:lnTo>
                    <a:lnTo>
                      <a:pt x="780" y="224"/>
                    </a:lnTo>
                    <a:lnTo>
                      <a:pt x="893" y="293"/>
                    </a:lnTo>
                    <a:lnTo>
                      <a:pt x="1000" y="370"/>
                    </a:lnTo>
                    <a:lnTo>
                      <a:pt x="1099" y="457"/>
                    </a:lnTo>
                    <a:lnTo>
                      <a:pt x="1193" y="549"/>
                    </a:lnTo>
                    <a:lnTo>
                      <a:pt x="1279" y="650"/>
                    </a:lnTo>
                    <a:lnTo>
                      <a:pt x="1358" y="755"/>
                    </a:lnTo>
                    <a:lnTo>
                      <a:pt x="1430" y="868"/>
                    </a:lnTo>
                    <a:lnTo>
                      <a:pt x="1492" y="986"/>
                    </a:lnTo>
                    <a:lnTo>
                      <a:pt x="1544" y="1108"/>
                    </a:lnTo>
                    <a:lnTo>
                      <a:pt x="1587" y="1236"/>
                    </a:lnTo>
                    <a:lnTo>
                      <a:pt x="1621" y="1369"/>
                    </a:lnTo>
                    <a:lnTo>
                      <a:pt x="1646" y="1505"/>
                    </a:lnTo>
                    <a:lnTo>
                      <a:pt x="1659" y="1644"/>
                    </a:lnTo>
                    <a:lnTo>
                      <a:pt x="1381" y="1644"/>
                    </a:lnTo>
                    <a:lnTo>
                      <a:pt x="1368" y="1514"/>
                    </a:lnTo>
                    <a:lnTo>
                      <a:pt x="1343" y="1390"/>
                    </a:lnTo>
                    <a:lnTo>
                      <a:pt x="1308" y="1268"/>
                    </a:lnTo>
                    <a:lnTo>
                      <a:pt x="1263" y="1151"/>
                    </a:lnTo>
                    <a:lnTo>
                      <a:pt x="1208" y="1041"/>
                    </a:lnTo>
                    <a:lnTo>
                      <a:pt x="1146" y="935"/>
                    </a:lnTo>
                    <a:lnTo>
                      <a:pt x="1075" y="834"/>
                    </a:lnTo>
                    <a:lnTo>
                      <a:pt x="994" y="742"/>
                    </a:lnTo>
                    <a:lnTo>
                      <a:pt x="908" y="656"/>
                    </a:lnTo>
                    <a:lnTo>
                      <a:pt x="814" y="577"/>
                    </a:lnTo>
                    <a:lnTo>
                      <a:pt x="712" y="505"/>
                    </a:lnTo>
                    <a:lnTo>
                      <a:pt x="607" y="443"/>
                    </a:lnTo>
                    <a:lnTo>
                      <a:pt x="494" y="391"/>
                    </a:lnTo>
                    <a:lnTo>
                      <a:pt x="378" y="348"/>
                    </a:lnTo>
                    <a:lnTo>
                      <a:pt x="256" y="314"/>
                    </a:lnTo>
                    <a:lnTo>
                      <a:pt x="130" y="289"/>
                    </a:lnTo>
                    <a:lnTo>
                      <a:pt x="0" y="2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40000"/>
                  <a:lumOff val="6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1" name="Freeform 18"/>
              <p:cNvSpPr>
                <a:spLocks/>
              </p:cNvSpPr>
              <p:nvPr/>
            </p:nvSpPr>
            <p:spPr bwMode="auto">
              <a:xfrm>
                <a:off x="4516378" y="2591189"/>
                <a:ext cx="1611970" cy="1510627"/>
              </a:xfrm>
              <a:custGeom>
                <a:avLst/>
                <a:gdLst>
                  <a:gd name="T0" fmla="*/ 0 w 2294"/>
                  <a:gd name="T1" fmla="*/ 0 h 2281"/>
                  <a:gd name="T2" fmla="*/ 169 w 2294"/>
                  <a:gd name="T3" fmla="*/ 12 h 2281"/>
                  <a:gd name="T4" fmla="*/ 333 w 2294"/>
                  <a:gd name="T5" fmla="*/ 34 h 2281"/>
                  <a:gd name="T6" fmla="*/ 494 w 2294"/>
                  <a:gd name="T7" fmla="*/ 68 h 2281"/>
                  <a:gd name="T8" fmla="*/ 650 w 2294"/>
                  <a:gd name="T9" fmla="*/ 113 h 2281"/>
                  <a:gd name="T10" fmla="*/ 802 w 2294"/>
                  <a:gd name="T11" fmla="*/ 168 h 2281"/>
                  <a:gd name="T12" fmla="*/ 951 w 2294"/>
                  <a:gd name="T13" fmla="*/ 231 h 2281"/>
                  <a:gd name="T14" fmla="*/ 1092 w 2294"/>
                  <a:gd name="T15" fmla="*/ 307 h 2281"/>
                  <a:gd name="T16" fmla="*/ 1229 w 2294"/>
                  <a:gd name="T17" fmla="*/ 389 h 2281"/>
                  <a:gd name="T18" fmla="*/ 1358 w 2294"/>
                  <a:gd name="T19" fmla="*/ 481 h 2281"/>
                  <a:gd name="T20" fmla="*/ 1480 w 2294"/>
                  <a:gd name="T21" fmla="*/ 581 h 2281"/>
                  <a:gd name="T22" fmla="*/ 1597 w 2294"/>
                  <a:gd name="T23" fmla="*/ 690 h 2281"/>
                  <a:gd name="T24" fmla="*/ 1706 w 2294"/>
                  <a:gd name="T25" fmla="*/ 804 h 2281"/>
                  <a:gd name="T26" fmla="*/ 1807 w 2294"/>
                  <a:gd name="T27" fmla="*/ 928 h 2281"/>
                  <a:gd name="T28" fmla="*/ 1899 w 2294"/>
                  <a:gd name="T29" fmla="*/ 1056 h 2281"/>
                  <a:gd name="T30" fmla="*/ 1984 w 2294"/>
                  <a:gd name="T31" fmla="*/ 1191 h 2281"/>
                  <a:gd name="T32" fmla="*/ 2059 w 2294"/>
                  <a:gd name="T33" fmla="*/ 1334 h 2281"/>
                  <a:gd name="T34" fmla="*/ 2123 w 2294"/>
                  <a:gd name="T35" fmla="*/ 1480 h 2281"/>
                  <a:gd name="T36" fmla="*/ 2179 w 2294"/>
                  <a:gd name="T37" fmla="*/ 1633 h 2281"/>
                  <a:gd name="T38" fmla="*/ 2224 w 2294"/>
                  <a:gd name="T39" fmla="*/ 1788 h 2281"/>
                  <a:gd name="T40" fmla="*/ 2260 w 2294"/>
                  <a:gd name="T41" fmla="*/ 1948 h 2281"/>
                  <a:gd name="T42" fmla="*/ 2282 w 2294"/>
                  <a:gd name="T43" fmla="*/ 2113 h 2281"/>
                  <a:gd name="T44" fmla="*/ 2294 w 2294"/>
                  <a:gd name="T45" fmla="*/ 2281 h 2281"/>
                  <a:gd name="T46" fmla="*/ 2004 w 2294"/>
                  <a:gd name="T47" fmla="*/ 2281 h 2281"/>
                  <a:gd name="T48" fmla="*/ 1993 w 2294"/>
                  <a:gd name="T49" fmla="*/ 2128 h 2281"/>
                  <a:gd name="T50" fmla="*/ 1971 w 2294"/>
                  <a:gd name="T51" fmla="*/ 1978 h 2281"/>
                  <a:gd name="T52" fmla="*/ 1937 w 2294"/>
                  <a:gd name="T53" fmla="*/ 1832 h 2281"/>
                  <a:gd name="T54" fmla="*/ 1894 w 2294"/>
                  <a:gd name="T55" fmla="*/ 1689 h 2281"/>
                  <a:gd name="T56" fmla="*/ 1839 w 2294"/>
                  <a:gd name="T57" fmla="*/ 1552 h 2281"/>
                  <a:gd name="T58" fmla="*/ 1777 w 2294"/>
                  <a:gd name="T59" fmla="*/ 1420 h 2281"/>
                  <a:gd name="T60" fmla="*/ 1706 w 2294"/>
                  <a:gd name="T61" fmla="*/ 1293 h 2281"/>
                  <a:gd name="T62" fmla="*/ 1627 w 2294"/>
                  <a:gd name="T63" fmla="*/ 1171 h 2281"/>
                  <a:gd name="T64" fmla="*/ 1539 w 2294"/>
                  <a:gd name="T65" fmla="*/ 1056 h 2281"/>
                  <a:gd name="T66" fmla="*/ 1443 w 2294"/>
                  <a:gd name="T67" fmla="*/ 947 h 2281"/>
                  <a:gd name="T68" fmla="*/ 1340 w 2294"/>
                  <a:gd name="T69" fmla="*/ 844 h 2281"/>
                  <a:gd name="T70" fmla="*/ 1231 w 2294"/>
                  <a:gd name="T71" fmla="*/ 750 h 2281"/>
                  <a:gd name="T72" fmla="*/ 1114 w 2294"/>
                  <a:gd name="T73" fmla="*/ 662 h 2281"/>
                  <a:gd name="T74" fmla="*/ 992 w 2294"/>
                  <a:gd name="T75" fmla="*/ 583 h 2281"/>
                  <a:gd name="T76" fmla="*/ 864 w 2294"/>
                  <a:gd name="T77" fmla="*/ 513 h 2281"/>
                  <a:gd name="T78" fmla="*/ 731 w 2294"/>
                  <a:gd name="T79" fmla="*/ 451 h 2281"/>
                  <a:gd name="T80" fmla="*/ 594 w 2294"/>
                  <a:gd name="T81" fmla="*/ 399 h 2281"/>
                  <a:gd name="T82" fmla="*/ 451 w 2294"/>
                  <a:gd name="T83" fmla="*/ 355 h 2281"/>
                  <a:gd name="T84" fmla="*/ 305 w 2294"/>
                  <a:gd name="T85" fmla="*/ 324 h 2281"/>
                  <a:gd name="T86" fmla="*/ 154 w 2294"/>
                  <a:gd name="T87" fmla="*/ 303 h 2281"/>
                  <a:gd name="T88" fmla="*/ 0 w 2294"/>
                  <a:gd name="T89" fmla="*/ 292 h 2281"/>
                  <a:gd name="T90" fmla="*/ 0 w 2294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4" h="2281">
                    <a:moveTo>
                      <a:pt x="0" y="0"/>
                    </a:moveTo>
                    <a:lnTo>
                      <a:pt x="169" y="12"/>
                    </a:lnTo>
                    <a:lnTo>
                      <a:pt x="333" y="34"/>
                    </a:lnTo>
                    <a:lnTo>
                      <a:pt x="494" y="68"/>
                    </a:lnTo>
                    <a:lnTo>
                      <a:pt x="650" y="113"/>
                    </a:lnTo>
                    <a:lnTo>
                      <a:pt x="802" y="168"/>
                    </a:lnTo>
                    <a:lnTo>
                      <a:pt x="951" y="231"/>
                    </a:lnTo>
                    <a:lnTo>
                      <a:pt x="1092" y="307"/>
                    </a:lnTo>
                    <a:lnTo>
                      <a:pt x="1229" y="389"/>
                    </a:lnTo>
                    <a:lnTo>
                      <a:pt x="1358" y="481"/>
                    </a:lnTo>
                    <a:lnTo>
                      <a:pt x="1480" y="581"/>
                    </a:lnTo>
                    <a:lnTo>
                      <a:pt x="1597" y="690"/>
                    </a:lnTo>
                    <a:lnTo>
                      <a:pt x="1706" y="804"/>
                    </a:lnTo>
                    <a:lnTo>
                      <a:pt x="1807" y="928"/>
                    </a:lnTo>
                    <a:lnTo>
                      <a:pt x="1899" y="1056"/>
                    </a:lnTo>
                    <a:lnTo>
                      <a:pt x="1984" y="1191"/>
                    </a:lnTo>
                    <a:lnTo>
                      <a:pt x="2059" y="1334"/>
                    </a:lnTo>
                    <a:lnTo>
                      <a:pt x="2123" y="1480"/>
                    </a:lnTo>
                    <a:lnTo>
                      <a:pt x="2179" y="1633"/>
                    </a:lnTo>
                    <a:lnTo>
                      <a:pt x="2224" y="1788"/>
                    </a:lnTo>
                    <a:lnTo>
                      <a:pt x="2260" y="1948"/>
                    </a:lnTo>
                    <a:lnTo>
                      <a:pt x="2282" y="2113"/>
                    </a:lnTo>
                    <a:lnTo>
                      <a:pt x="2294" y="2281"/>
                    </a:lnTo>
                    <a:lnTo>
                      <a:pt x="2004" y="2281"/>
                    </a:lnTo>
                    <a:lnTo>
                      <a:pt x="1993" y="2128"/>
                    </a:lnTo>
                    <a:lnTo>
                      <a:pt x="1971" y="1978"/>
                    </a:lnTo>
                    <a:lnTo>
                      <a:pt x="1937" y="1832"/>
                    </a:lnTo>
                    <a:lnTo>
                      <a:pt x="1894" y="1689"/>
                    </a:lnTo>
                    <a:lnTo>
                      <a:pt x="1839" y="1552"/>
                    </a:lnTo>
                    <a:lnTo>
                      <a:pt x="1777" y="1420"/>
                    </a:lnTo>
                    <a:lnTo>
                      <a:pt x="1706" y="1293"/>
                    </a:lnTo>
                    <a:lnTo>
                      <a:pt x="1627" y="1171"/>
                    </a:lnTo>
                    <a:lnTo>
                      <a:pt x="1539" y="1056"/>
                    </a:lnTo>
                    <a:lnTo>
                      <a:pt x="1443" y="947"/>
                    </a:lnTo>
                    <a:lnTo>
                      <a:pt x="1340" y="844"/>
                    </a:lnTo>
                    <a:lnTo>
                      <a:pt x="1231" y="750"/>
                    </a:lnTo>
                    <a:lnTo>
                      <a:pt x="1114" y="662"/>
                    </a:lnTo>
                    <a:lnTo>
                      <a:pt x="992" y="583"/>
                    </a:lnTo>
                    <a:lnTo>
                      <a:pt x="864" y="513"/>
                    </a:lnTo>
                    <a:lnTo>
                      <a:pt x="731" y="451"/>
                    </a:lnTo>
                    <a:lnTo>
                      <a:pt x="594" y="399"/>
                    </a:lnTo>
                    <a:lnTo>
                      <a:pt x="451" y="355"/>
                    </a:lnTo>
                    <a:lnTo>
                      <a:pt x="305" y="324"/>
                    </a:lnTo>
                    <a:lnTo>
                      <a:pt x="154" y="303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75000"/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2" name="Freeform 22"/>
              <p:cNvSpPr>
                <a:spLocks/>
              </p:cNvSpPr>
              <p:nvPr/>
            </p:nvSpPr>
            <p:spPr bwMode="auto">
              <a:xfrm>
                <a:off x="4516378" y="2108848"/>
                <a:ext cx="2124932" cy="1992967"/>
              </a:xfrm>
              <a:custGeom>
                <a:avLst/>
                <a:gdLst>
                  <a:gd name="T0" fmla="*/ 0 w 3024"/>
                  <a:gd name="T1" fmla="*/ 0 h 3009"/>
                  <a:gd name="T2" fmla="*/ 190 w 3024"/>
                  <a:gd name="T3" fmla="*/ 11 h 3009"/>
                  <a:gd name="T4" fmla="*/ 374 w 3024"/>
                  <a:gd name="T5" fmla="*/ 32 h 3009"/>
                  <a:gd name="T6" fmla="*/ 556 w 3024"/>
                  <a:gd name="T7" fmla="*/ 64 h 3009"/>
                  <a:gd name="T8" fmla="*/ 735 w 3024"/>
                  <a:gd name="T9" fmla="*/ 105 h 3009"/>
                  <a:gd name="T10" fmla="*/ 909 w 3024"/>
                  <a:gd name="T11" fmla="*/ 158 h 3009"/>
                  <a:gd name="T12" fmla="*/ 1078 w 3024"/>
                  <a:gd name="T13" fmla="*/ 219 h 3009"/>
                  <a:gd name="T14" fmla="*/ 1244 w 3024"/>
                  <a:gd name="T15" fmla="*/ 293 h 3009"/>
                  <a:gd name="T16" fmla="*/ 1403 w 3024"/>
                  <a:gd name="T17" fmla="*/ 374 h 3009"/>
                  <a:gd name="T18" fmla="*/ 1557 w 3024"/>
                  <a:gd name="T19" fmla="*/ 462 h 3009"/>
                  <a:gd name="T20" fmla="*/ 1706 w 3024"/>
                  <a:gd name="T21" fmla="*/ 559 h 3009"/>
                  <a:gd name="T22" fmla="*/ 1849 w 3024"/>
                  <a:gd name="T23" fmla="*/ 666 h 3009"/>
                  <a:gd name="T24" fmla="*/ 1984 w 3024"/>
                  <a:gd name="T25" fmla="*/ 781 h 3009"/>
                  <a:gd name="T26" fmla="*/ 2113 w 3024"/>
                  <a:gd name="T27" fmla="*/ 901 h 3009"/>
                  <a:gd name="T28" fmla="*/ 2235 w 3024"/>
                  <a:gd name="T29" fmla="*/ 1031 h 3009"/>
                  <a:gd name="T30" fmla="*/ 2350 w 3024"/>
                  <a:gd name="T31" fmla="*/ 1166 h 3009"/>
                  <a:gd name="T32" fmla="*/ 2457 w 3024"/>
                  <a:gd name="T33" fmla="*/ 1307 h 3009"/>
                  <a:gd name="T34" fmla="*/ 2555 w 3024"/>
                  <a:gd name="T35" fmla="*/ 1455 h 3009"/>
                  <a:gd name="T36" fmla="*/ 2645 w 3024"/>
                  <a:gd name="T37" fmla="*/ 1609 h 3009"/>
                  <a:gd name="T38" fmla="*/ 2726 w 3024"/>
                  <a:gd name="T39" fmla="*/ 1767 h 3009"/>
                  <a:gd name="T40" fmla="*/ 2799 w 3024"/>
                  <a:gd name="T41" fmla="*/ 1932 h 3009"/>
                  <a:gd name="T42" fmla="*/ 2861 w 3024"/>
                  <a:gd name="T43" fmla="*/ 2101 h 3009"/>
                  <a:gd name="T44" fmla="*/ 2915 w 3024"/>
                  <a:gd name="T45" fmla="*/ 2276 h 3009"/>
                  <a:gd name="T46" fmla="*/ 2959 w 3024"/>
                  <a:gd name="T47" fmla="*/ 2453 h 3009"/>
                  <a:gd name="T48" fmla="*/ 2990 w 3024"/>
                  <a:gd name="T49" fmla="*/ 2635 h 3009"/>
                  <a:gd name="T50" fmla="*/ 3013 w 3024"/>
                  <a:gd name="T51" fmla="*/ 2821 h 3009"/>
                  <a:gd name="T52" fmla="*/ 3024 w 3024"/>
                  <a:gd name="T53" fmla="*/ 3009 h 3009"/>
                  <a:gd name="T54" fmla="*/ 2320 w 3024"/>
                  <a:gd name="T55" fmla="*/ 3009 h 3009"/>
                  <a:gd name="T56" fmla="*/ 2309 w 3024"/>
                  <a:gd name="T57" fmla="*/ 2847 h 3009"/>
                  <a:gd name="T58" fmla="*/ 2286 w 3024"/>
                  <a:gd name="T59" fmla="*/ 2687 h 3009"/>
                  <a:gd name="T60" fmla="*/ 2254 w 3024"/>
                  <a:gd name="T61" fmla="*/ 2531 h 3009"/>
                  <a:gd name="T62" fmla="*/ 2211 w 3024"/>
                  <a:gd name="T63" fmla="*/ 2379 h 3009"/>
                  <a:gd name="T64" fmla="*/ 2160 w 3024"/>
                  <a:gd name="T65" fmla="*/ 2233 h 3009"/>
                  <a:gd name="T66" fmla="*/ 2098 w 3024"/>
                  <a:gd name="T67" fmla="*/ 2088 h 3009"/>
                  <a:gd name="T68" fmla="*/ 2029 w 3024"/>
                  <a:gd name="T69" fmla="*/ 1951 h 3009"/>
                  <a:gd name="T70" fmla="*/ 1950 w 3024"/>
                  <a:gd name="T71" fmla="*/ 1818 h 3009"/>
                  <a:gd name="T72" fmla="*/ 1864 w 3024"/>
                  <a:gd name="T73" fmla="*/ 1690 h 3009"/>
                  <a:gd name="T74" fmla="*/ 1770 w 3024"/>
                  <a:gd name="T75" fmla="*/ 1570 h 3009"/>
                  <a:gd name="T76" fmla="*/ 1668 w 3024"/>
                  <a:gd name="T77" fmla="*/ 1455 h 3009"/>
                  <a:gd name="T78" fmla="*/ 1559 w 3024"/>
                  <a:gd name="T79" fmla="*/ 1346 h 3009"/>
                  <a:gd name="T80" fmla="*/ 1445 w 3024"/>
                  <a:gd name="T81" fmla="*/ 1245 h 3009"/>
                  <a:gd name="T82" fmla="*/ 1323 w 3024"/>
                  <a:gd name="T83" fmla="*/ 1151 h 3009"/>
                  <a:gd name="T84" fmla="*/ 1195 w 3024"/>
                  <a:gd name="T85" fmla="*/ 1067 h 3009"/>
                  <a:gd name="T86" fmla="*/ 1062 w 3024"/>
                  <a:gd name="T87" fmla="*/ 988 h 3009"/>
                  <a:gd name="T88" fmla="*/ 923 w 3024"/>
                  <a:gd name="T89" fmla="*/ 920 h 3009"/>
                  <a:gd name="T90" fmla="*/ 780 w 3024"/>
                  <a:gd name="T91" fmla="*/ 860 h 3009"/>
                  <a:gd name="T92" fmla="*/ 631 w 3024"/>
                  <a:gd name="T93" fmla="*/ 807 h 3009"/>
                  <a:gd name="T94" fmla="*/ 479 w 3024"/>
                  <a:gd name="T95" fmla="*/ 766 h 3009"/>
                  <a:gd name="T96" fmla="*/ 323 w 3024"/>
                  <a:gd name="T97" fmla="*/ 736 h 3009"/>
                  <a:gd name="T98" fmla="*/ 164 w 3024"/>
                  <a:gd name="T99" fmla="*/ 713 h 3009"/>
                  <a:gd name="T100" fmla="*/ 0 w 3024"/>
                  <a:gd name="T101" fmla="*/ 704 h 3009"/>
                  <a:gd name="T102" fmla="*/ 0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0" y="0"/>
                    </a:moveTo>
                    <a:lnTo>
                      <a:pt x="190" y="11"/>
                    </a:lnTo>
                    <a:lnTo>
                      <a:pt x="374" y="32"/>
                    </a:lnTo>
                    <a:lnTo>
                      <a:pt x="556" y="64"/>
                    </a:lnTo>
                    <a:lnTo>
                      <a:pt x="735" y="105"/>
                    </a:lnTo>
                    <a:lnTo>
                      <a:pt x="909" y="158"/>
                    </a:lnTo>
                    <a:lnTo>
                      <a:pt x="1078" y="219"/>
                    </a:lnTo>
                    <a:lnTo>
                      <a:pt x="1244" y="293"/>
                    </a:lnTo>
                    <a:lnTo>
                      <a:pt x="1403" y="374"/>
                    </a:lnTo>
                    <a:lnTo>
                      <a:pt x="1557" y="462"/>
                    </a:lnTo>
                    <a:lnTo>
                      <a:pt x="1706" y="559"/>
                    </a:lnTo>
                    <a:lnTo>
                      <a:pt x="1849" y="666"/>
                    </a:lnTo>
                    <a:lnTo>
                      <a:pt x="1984" y="781"/>
                    </a:lnTo>
                    <a:lnTo>
                      <a:pt x="2113" y="901"/>
                    </a:lnTo>
                    <a:lnTo>
                      <a:pt x="2235" y="1031"/>
                    </a:lnTo>
                    <a:lnTo>
                      <a:pt x="2350" y="1166"/>
                    </a:lnTo>
                    <a:lnTo>
                      <a:pt x="2457" y="1307"/>
                    </a:lnTo>
                    <a:lnTo>
                      <a:pt x="2555" y="1455"/>
                    </a:lnTo>
                    <a:lnTo>
                      <a:pt x="2645" y="1609"/>
                    </a:lnTo>
                    <a:lnTo>
                      <a:pt x="2726" y="1767"/>
                    </a:lnTo>
                    <a:lnTo>
                      <a:pt x="2799" y="1932"/>
                    </a:lnTo>
                    <a:lnTo>
                      <a:pt x="2861" y="2101"/>
                    </a:lnTo>
                    <a:lnTo>
                      <a:pt x="2915" y="2276"/>
                    </a:lnTo>
                    <a:lnTo>
                      <a:pt x="2959" y="2453"/>
                    </a:lnTo>
                    <a:lnTo>
                      <a:pt x="2990" y="2635"/>
                    </a:lnTo>
                    <a:lnTo>
                      <a:pt x="3013" y="2821"/>
                    </a:lnTo>
                    <a:lnTo>
                      <a:pt x="3024" y="3009"/>
                    </a:lnTo>
                    <a:lnTo>
                      <a:pt x="2320" y="3009"/>
                    </a:lnTo>
                    <a:lnTo>
                      <a:pt x="2309" y="2847"/>
                    </a:lnTo>
                    <a:lnTo>
                      <a:pt x="2286" y="2687"/>
                    </a:lnTo>
                    <a:lnTo>
                      <a:pt x="2254" y="2531"/>
                    </a:lnTo>
                    <a:lnTo>
                      <a:pt x="2211" y="2379"/>
                    </a:lnTo>
                    <a:lnTo>
                      <a:pt x="2160" y="2233"/>
                    </a:lnTo>
                    <a:lnTo>
                      <a:pt x="2098" y="2088"/>
                    </a:lnTo>
                    <a:lnTo>
                      <a:pt x="2029" y="1951"/>
                    </a:lnTo>
                    <a:lnTo>
                      <a:pt x="1950" y="1818"/>
                    </a:lnTo>
                    <a:lnTo>
                      <a:pt x="1864" y="1690"/>
                    </a:lnTo>
                    <a:lnTo>
                      <a:pt x="1770" y="1570"/>
                    </a:lnTo>
                    <a:lnTo>
                      <a:pt x="1668" y="1455"/>
                    </a:lnTo>
                    <a:lnTo>
                      <a:pt x="1559" y="1346"/>
                    </a:lnTo>
                    <a:lnTo>
                      <a:pt x="1445" y="1245"/>
                    </a:lnTo>
                    <a:lnTo>
                      <a:pt x="1323" y="1151"/>
                    </a:lnTo>
                    <a:lnTo>
                      <a:pt x="1195" y="1067"/>
                    </a:lnTo>
                    <a:lnTo>
                      <a:pt x="1062" y="988"/>
                    </a:lnTo>
                    <a:lnTo>
                      <a:pt x="923" y="920"/>
                    </a:lnTo>
                    <a:lnTo>
                      <a:pt x="780" y="860"/>
                    </a:lnTo>
                    <a:lnTo>
                      <a:pt x="631" y="807"/>
                    </a:lnTo>
                    <a:lnTo>
                      <a:pt x="479" y="766"/>
                    </a:lnTo>
                    <a:lnTo>
                      <a:pt x="323" y="736"/>
                    </a:lnTo>
                    <a:lnTo>
                      <a:pt x="164" y="713"/>
                    </a:lnTo>
                    <a:lnTo>
                      <a:pt x="0" y="70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5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4" name="TextBox 24"/>
              <p:cNvSpPr txBox="1"/>
              <p:nvPr/>
            </p:nvSpPr>
            <p:spPr>
              <a:xfrm rot="2804123">
                <a:off x="4572402" y="3636597"/>
                <a:ext cx="719333" cy="239080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5" name="TextBox 56"/>
              <p:cNvSpPr txBox="1"/>
              <p:nvPr/>
            </p:nvSpPr>
            <p:spPr>
              <a:xfrm rot="2526230">
                <a:off x="4777522" y="3262201"/>
                <a:ext cx="942816" cy="225426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66" name="TextBox 57"/>
              <p:cNvSpPr txBox="1"/>
              <p:nvPr/>
            </p:nvSpPr>
            <p:spPr>
              <a:xfrm rot="2545539">
                <a:off x="4677621" y="3379494"/>
                <a:ext cx="801375" cy="225426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212" name="5 Rectángulo"/>
          <p:cNvSpPr/>
          <p:nvPr/>
        </p:nvSpPr>
        <p:spPr>
          <a:xfrm>
            <a:off x="1454804" y="369697"/>
            <a:ext cx="474220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CUENTA PÚBLICA Y aDMINISTRACIÓN</a:t>
            </a:r>
          </a:p>
        </p:txBody>
      </p:sp>
      <p:sp>
        <p:nvSpPr>
          <p:cNvPr id="213" name="Rectángulo 212"/>
          <p:cNvSpPr/>
          <p:nvPr/>
        </p:nvSpPr>
        <p:spPr>
          <a:xfrm>
            <a:off x="712391" y="1228120"/>
            <a:ext cx="484857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600" b="1" dirty="0">
                <a:latin typeface="Calibri" panose="020F0502020204030204" pitchFamily="34" charset="0"/>
                <a:cs typeface="Calibri" panose="020F0502020204030204" pitchFamily="34" charset="0"/>
              </a:rPr>
              <a:t>PRINCIPALES RIESGOS Y CONSIDERACIONES PARA 2023</a:t>
            </a:r>
            <a:endParaRPr lang="es-ES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783496" y="1543905"/>
            <a:ext cx="78177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Clr>
                <a:srgbClr val="FF6600"/>
              </a:buClr>
            </a:pPr>
            <a:r>
              <a:rPr lang="es-MX" sz="1400" dirty="0"/>
              <a:t>En este apartado se identifican  los problemas o posibles  riesgos de la Unidad de Administración relacionadas con pagos, ADEFAS, adeudos, presentación de informes, adeudos, presupuesto, etc.</a:t>
            </a:r>
          </a:p>
          <a:p>
            <a:pPr algn="just">
              <a:buClr>
                <a:srgbClr val="FF6600"/>
              </a:buClr>
            </a:pPr>
            <a:r>
              <a:rPr lang="es-MX" sz="1400" dirty="0"/>
              <a:t>En su caso, se identifican los posibles riesgos que hay en proyectos relacionados con la armonización contable y del PBR</a:t>
            </a:r>
            <a:endParaRPr lang="es-ES" sz="1400" dirty="0"/>
          </a:p>
        </p:txBody>
      </p:sp>
      <p:graphicFrame>
        <p:nvGraphicFramePr>
          <p:cNvPr id="214" name="Tabla 2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7209311"/>
              </p:ext>
            </p:extLst>
          </p:nvPr>
        </p:nvGraphicFramePr>
        <p:xfrm>
          <a:off x="375135" y="2737110"/>
          <a:ext cx="8413739" cy="2502608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6351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303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27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27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827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5704">
                <a:tc gridSpan="2">
                  <a:txBody>
                    <a:bodyPr/>
                    <a:lstStyle/>
                    <a:p>
                      <a:pPr algn="ctr"/>
                      <a:r>
                        <a:rPr lang="es-MX" sz="1500" dirty="0"/>
                        <a:t>Riesgo</a:t>
                      </a:r>
                      <a:r>
                        <a:rPr lang="es-MX" sz="1500" baseline="0" dirty="0"/>
                        <a:t> Identificado</a:t>
                      </a:r>
                      <a:endParaRPr lang="es-ES" sz="15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500" dirty="0"/>
                        <a:t>Responsable</a:t>
                      </a:r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500" dirty="0"/>
                        <a:t>Actividad</a:t>
                      </a:r>
                      <a:r>
                        <a:rPr lang="es-MX" sz="1500" baseline="0" dirty="0"/>
                        <a:t> de Control Propuesta</a:t>
                      </a:r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500" dirty="0"/>
                        <a:t>Fecha</a:t>
                      </a:r>
                      <a:r>
                        <a:rPr lang="es-MX" sz="1500" baseline="0" dirty="0"/>
                        <a:t> Compromiso</a:t>
                      </a:r>
                      <a:endParaRPr lang="es-E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6726">
                <a:tc>
                  <a:txBody>
                    <a:bodyPr/>
                    <a:lstStyle/>
                    <a:p>
                      <a:r>
                        <a:rPr lang="es-MX" sz="1500" dirty="0"/>
                        <a:t>1</a:t>
                      </a:r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6726">
                <a:tc>
                  <a:txBody>
                    <a:bodyPr/>
                    <a:lstStyle/>
                    <a:p>
                      <a:r>
                        <a:rPr lang="es-MX" sz="1500" dirty="0"/>
                        <a:t>2</a:t>
                      </a:r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6726">
                <a:tc>
                  <a:txBody>
                    <a:bodyPr/>
                    <a:lstStyle/>
                    <a:p>
                      <a:r>
                        <a:rPr lang="es-MX" sz="1500" dirty="0"/>
                        <a:t>3</a:t>
                      </a:r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6726">
                <a:tc>
                  <a:txBody>
                    <a:bodyPr/>
                    <a:lstStyle/>
                    <a:p>
                      <a:r>
                        <a:rPr lang="es-MX" sz="1500" dirty="0"/>
                        <a:t>4</a:t>
                      </a:r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96814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500793" y="291650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48" name="5 Rectángulo"/>
          <p:cNvSpPr/>
          <p:nvPr/>
        </p:nvSpPr>
        <p:spPr>
          <a:xfrm>
            <a:off x="1452724" y="291650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CUENTA PÚBLICA Y ADMINISTRACIÓN 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ACUERDOS. 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310264" y="1344175"/>
            <a:ext cx="2284919" cy="530542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r>
              <a:rPr lang="es-ES" b="1" dirty="0"/>
              <a:t>VOTACIÓN PARA LA APROBACIÓN DE ACUERDOS</a:t>
            </a:r>
          </a:p>
          <a:p>
            <a:pPr algn="ctr"/>
            <a:r>
              <a:rPr lang="es-MX" b="1" dirty="0"/>
              <a:t>CUENTRA PÚBLICA Y ADMINISTRACIÓN</a:t>
            </a:r>
            <a:endParaRPr lang="es-ES" b="1" dirty="0"/>
          </a:p>
        </p:txBody>
      </p:sp>
      <p:grpSp>
        <p:nvGrpSpPr>
          <p:cNvPr id="52" name="Google Shape;679;p56"/>
          <p:cNvGrpSpPr/>
          <p:nvPr/>
        </p:nvGrpSpPr>
        <p:grpSpPr>
          <a:xfrm>
            <a:off x="525966" y="2140878"/>
            <a:ext cx="1864549" cy="1104301"/>
            <a:chOff x="6671087" y="2009304"/>
            <a:chExt cx="332756" cy="281832"/>
          </a:xfrm>
          <a:solidFill>
            <a:schemeClr val="accent2">
              <a:lumMod val="50000"/>
            </a:schemeClr>
          </a:solidFill>
        </p:grpSpPr>
        <p:sp>
          <p:nvSpPr>
            <p:cNvPr id="87" name="Google Shape;680;p56"/>
            <p:cNvSpPr/>
            <p:nvPr/>
          </p:nvSpPr>
          <p:spPr>
            <a:xfrm>
              <a:off x="6671087" y="2023658"/>
              <a:ext cx="331993" cy="267478"/>
            </a:xfrm>
            <a:custGeom>
              <a:avLst/>
              <a:gdLst/>
              <a:ahLst/>
              <a:cxnLst/>
              <a:rect l="l" t="t" r="r" b="b"/>
              <a:pathLst>
                <a:path w="10431" h="8404" extrusionOk="0">
                  <a:moveTo>
                    <a:pt x="6359" y="2272"/>
                  </a:moveTo>
                  <a:lnTo>
                    <a:pt x="7192" y="2546"/>
                  </a:lnTo>
                  <a:cubicBezTo>
                    <a:pt x="7203" y="2553"/>
                    <a:pt x="7215" y="2556"/>
                    <a:pt x="7228" y="2556"/>
                  </a:cubicBezTo>
                  <a:cubicBezTo>
                    <a:pt x="7261" y="2556"/>
                    <a:pt x="7298" y="2539"/>
                    <a:pt x="7323" y="2522"/>
                  </a:cubicBezTo>
                  <a:lnTo>
                    <a:pt x="7585" y="2332"/>
                  </a:lnTo>
                  <a:lnTo>
                    <a:pt x="9419" y="4725"/>
                  </a:lnTo>
                  <a:lnTo>
                    <a:pt x="9109" y="4951"/>
                  </a:lnTo>
                  <a:cubicBezTo>
                    <a:pt x="9097" y="4927"/>
                    <a:pt x="9061" y="4915"/>
                    <a:pt x="9050" y="4903"/>
                  </a:cubicBezTo>
                  <a:lnTo>
                    <a:pt x="5882" y="3177"/>
                  </a:lnTo>
                  <a:lnTo>
                    <a:pt x="6002" y="2987"/>
                  </a:lnTo>
                  <a:cubicBezTo>
                    <a:pt x="6049" y="2903"/>
                    <a:pt x="6025" y="2820"/>
                    <a:pt x="5954" y="2772"/>
                  </a:cubicBezTo>
                  <a:cubicBezTo>
                    <a:pt x="5929" y="2755"/>
                    <a:pt x="5900" y="2747"/>
                    <a:pt x="5873" y="2747"/>
                  </a:cubicBezTo>
                  <a:cubicBezTo>
                    <a:pt x="5822" y="2747"/>
                    <a:pt x="5775" y="2774"/>
                    <a:pt x="5752" y="2820"/>
                  </a:cubicBezTo>
                  <a:lnTo>
                    <a:pt x="5418" y="3356"/>
                  </a:lnTo>
                  <a:cubicBezTo>
                    <a:pt x="5406" y="3379"/>
                    <a:pt x="5382" y="3415"/>
                    <a:pt x="5382" y="3427"/>
                  </a:cubicBezTo>
                  <a:lnTo>
                    <a:pt x="5382" y="4725"/>
                  </a:lnTo>
                  <a:cubicBezTo>
                    <a:pt x="5382" y="4987"/>
                    <a:pt x="5168" y="5213"/>
                    <a:pt x="4894" y="5213"/>
                  </a:cubicBezTo>
                  <a:cubicBezTo>
                    <a:pt x="4632" y="5213"/>
                    <a:pt x="4406" y="4987"/>
                    <a:pt x="4406" y="4725"/>
                  </a:cubicBezTo>
                  <a:lnTo>
                    <a:pt x="4406" y="3439"/>
                  </a:lnTo>
                  <a:lnTo>
                    <a:pt x="4704" y="2272"/>
                  </a:lnTo>
                  <a:close/>
                  <a:moveTo>
                    <a:pt x="2692" y="1796"/>
                  </a:moveTo>
                  <a:lnTo>
                    <a:pt x="2930" y="1927"/>
                  </a:lnTo>
                  <a:lnTo>
                    <a:pt x="929" y="5392"/>
                  </a:lnTo>
                  <a:lnTo>
                    <a:pt x="691" y="5261"/>
                  </a:lnTo>
                  <a:lnTo>
                    <a:pt x="2692" y="1796"/>
                  </a:lnTo>
                  <a:close/>
                  <a:moveTo>
                    <a:pt x="3215" y="4844"/>
                  </a:moveTo>
                  <a:cubicBezTo>
                    <a:pt x="3323" y="4844"/>
                    <a:pt x="3406" y="4892"/>
                    <a:pt x="3489" y="4975"/>
                  </a:cubicBezTo>
                  <a:cubicBezTo>
                    <a:pt x="3608" y="5130"/>
                    <a:pt x="3561" y="5344"/>
                    <a:pt x="3406" y="5451"/>
                  </a:cubicBezTo>
                  <a:lnTo>
                    <a:pt x="2323" y="6213"/>
                  </a:lnTo>
                  <a:cubicBezTo>
                    <a:pt x="2266" y="6255"/>
                    <a:pt x="2199" y="6275"/>
                    <a:pt x="2131" y="6275"/>
                  </a:cubicBezTo>
                  <a:cubicBezTo>
                    <a:pt x="2027" y="6275"/>
                    <a:pt x="1923" y="6228"/>
                    <a:pt x="1858" y="6142"/>
                  </a:cubicBezTo>
                  <a:cubicBezTo>
                    <a:pt x="1763" y="5987"/>
                    <a:pt x="1787" y="5785"/>
                    <a:pt x="1942" y="5677"/>
                  </a:cubicBezTo>
                  <a:lnTo>
                    <a:pt x="3025" y="4903"/>
                  </a:lnTo>
                  <a:cubicBezTo>
                    <a:pt x="3085" y="4856"/>
                    <a:pt x="3156" y="4844"/>
                    <a:pt x="3215" y="4844"/>
                  </a:cubicBezTo>
                  <a:close/>
                  <a:moveTo>
                    <a:pt x="3811" y="5606"/>
                  </a:moveTo>
                  <a:cubicBezTo>
                    <a:pt x="3918" y="5606"/>
                    <a:pt x="4001" y="5665"/>
                    <a:pt x="4061" y="5737"/>
                  </a:cubicBezTo>
                  <a:cubicBezTo>
                    <a:pt x="4180" y="5880"/>
                    <a:pt x="4144" y="6106"/>
                    <a:pt x="3989" y="6213"/>
                  </a:cubicBezTo>
                  <a:lnTo>
                    <a:pt x="3156" y="6820"/>
                  </a:lnTo>
                  <a:cubicBezTo>
                    <a:pt x="3100" y="6863"/>
                    <a:pt x="3032" y="6883"/>
                    <a:pt x="2964" y="6883"/>
                  </a:cubicBezTo>
                  <a:cubicBezTo>
                    <a:pt x="2861" y="6883"/>
                    <a:pt x="2756" y="6835"/>
                    <a:pt x="2692" y="6749"/>
                  </a:cubicBezTo>
                  <a:cubicBezTo>
                    <a:pt x="2573" y="6594"/>
                    <a:pt x="2620" y="6380"/>
                    <a:pt x="2775" y="6273"/>
                  </a:cubicBezTo>
                  <a:lnTo>
                    <a:pt x="3573" y="5689"/>
                  </a:lnTo>
                  <a:cubicBezTo>
                    <a:pt x="3608" y="5677"/>
                    <a:pt x="3632" y="5642"/>
                    <a:pt x="3668" y="5630"/>
                  </a:cubicBezTo>
                  <a:cubicBezTo>
                    <a:pt x="3704" y="5618"/>
                    <a:pt x="3763" y="5606"/>
                    <a:pt x="3811" y="5606"/>
                  </a:cubicBezTo>
                  <a:close/>
                  <a:moveTo>
                    <a:pt x="4415" y="6386"/>
                  </a:moveTo>
                  <a:cubicBezTo>
                    <a:pt x="4516" y="6386"/>
                    <a:pt x="4617" y="6431"/>
                    <a:pt x="4680" y="6523"/>
                  </a:cubicBezTo>
                  <a:cubicBezTo>
                    <a:pt x="4799" y="6666"/>
                    <a:pt x="4751" y="6892"/>
                    <a:pt x="4597" y="6999"/>
                  </a:cubicBezTo>
                  <a:lnTo>
                    <a:pt x="4001" y="7416"/>
                  </a:lnTo>
                  <a:cubicBezTo>
                    <a:pt x="3946" y="7462"/>
                    <a:pt x="3883" y="7479"/>
                    <a:pt x="3814" y="7479"/>
                  </a:cubicBezTo>
                  <a:cubicBezTo>
                    <a:pt x="3793" y="7479"/>
                    <a:pt x="3773" y="7478"/>
                    <a:pt x="3751" y="7475"/>
                  </a:cubicBezTo>
                  <a:cubicBezTo>
                    <a:pt x="3668" y="7463"/>
                    <a:pt x="3585" y="7416"/>
                    <a:pt x="3525" y="7344"/>
                  </a:cubicBezTo>
                  <a:cubicBezTo>
                    <a:pt x="3430" y="7189"/>
                    <a:pt x="3454" y="6987"/>
                    <a:pt x="3608" y="6880"/>
                  </a:cubicBezTo>
                  <a:lnTo>
                    <a:pt x="4180" y="6463"/>
                  </a:lnTo>
                  <a:lnTo>
                    <a:pt x="4216" y="6451"/>
                  </a:lnTo>
                  <a:cubicBezTo>
                    <a:pt x="4274" y="6407"/>
                    <a:pt x="4344" y="6386"/>
                    <a:pt x="4415" y="6386"/>
                  </a:cubicBezTo>
                  <a:close/>
                  <a:moveTo>
                    <a:pt x="2894" y="2594"/>
                  </a:moveTo>
                  <a:lnTo>
                    <a:pt x="3168" y="2760"/>
                  </a:lnTo>
                  <a:cubicBezTo>
                    <a:pt x="3193" y="2769"/>
                    <a:pt x="3212" y="2777"/>
                    <a:pt x="3234" y="2777"/>
                  </a:cubicBezTo>
                  <a:cubicBezTo>
                    <a:pt x="3243" y="2777"/>
                    <a:pt x="3253" y="2776"/>
                    <a:pt x="3263" y="2772"/>
                  </a:cubicBezTo>
                  <a:lnTo>
                    <a:pt x="3977" y="2677"/>
                  </a:lnTo>
                  <a:lnTo>
                    <a:pt x="4239" y="2784"/>
                  </a:lnTo>
                  <a:lnTo>
                    <a:pt x="4097" y="3379"/>
                  </a:lnTo>
                  <a:lnTo>
                    <a:pt x="4097" y="3415"/>
                  </a:lnTo>
                  <a:lnTo>
                    <a:pt x="4097" y="4701"/>
                  </a:lnTo>
                  <a:cubicBezTo>
                    <a:pt x="4097" y="5154"/>
                    <a:pt x="4454" y="5511"/>
                    <a:pt x="4894" y="5511"/>
                  </a:cubicBezTo>
                  <a:cubicBezTo>
                    <a:pt x="5347" y="5511"/>
                    <a:pt x="5704" y="5154"/>
                    <a:pt x="5704" y="4701"/>
                  </a:cubicBezTo>
                  <a:lnTo>
                    <a:pt x="5704" y="3439"/>
                  </a:lnTo>
                  <a:lnTo>
                    <a:pt x="5728" y="3391"/>
                  </a:lnTo>
                  <a:lnTo>
                    <a:pt x="8919" y="5118"/>
                  </a:lnTo>
                  <a:cubicBezTo>
                    <a:pt x="9061" y="5261"/>
                    <a:pt x="9121" y="5463"/>
                    <a:pt x="9038" y="5630"/>
                  </a:cubicBezTo>
                  <a:cubicBezTo>
                    <a:pt x="8973" y="5742"/>
                    <a:pt x="8860" y="5806"/>
                    <a:pt x="8742" y="5806"/>
                  </a:cubicBezTo>
                  <a:cubicBezTo>
                    <a:pt x="8685" y="5806"/>
                    <a:pt x="8627" y="5792"/>
                    <a:pt x="8573" y="5761"/>
                  </a:cubicBezTo>
                  <a:lnTo>
                    <a:pt x="6799" y="4796"/>
                  </a:lnTo>
                  <a:cubicBezTo>
                    <a:pt x="6777" y="4781"/>
                    <a:pt x="6753" y="4775"/>
                    <a:pt x="6730" y="4775"/>
                  </a:cubicBezTo>
                  <a:cubicBezTo>
                    <a:pt x="6679" y="4775"/>
                    <a:pt x="6630" y="4807"/>
                    <a:pt x="6597" y="4856"/>
                  </a:cubicBezTo>
                  <a:cubicBezTo>
                    <a:pt x="6549" y="4927"/>
                    <a:pt x="6585" y="5023"/>
                    <a:pt x="6656" y="5058"/>
                  </a:cubicBezTo>
                  <a:lnTo>
                    <a:pt x="8133" y="5868"/>
                  </a:lnTo>
                  <a:cubicBezTo>
                    <a:pt x="8288" y="5951"/>
                    <a:pt x="8347" y="6166"/>
                    <a:pt x="8264" y="6332"/>
                  </a:cubicBezTo>
                  <a:cubicBezTo>
                    <a:pt x="8198" y="6439"/>
                    <a:pt x="8080" y="6501"/>
                    <a:pt x="7959" y="6501"/>
                  </a:cubicBezTo>
                  <a:cubicBezTo>
                    <a:pt x="7905" y="6501"/>
                    <a:pt x="7851" y="6489"/>
                    <a:pt x="7799" y="6463"/>
                  </a:cubicBezTo>
                  <a:lnTo>
                    <a:pt x="6299" y="5642"/>
                  </a:lnTo>
                  <a:cubicBezTo>
                    <a:pt x="6277" y="5627"/>
                    <a:pt x="6252" y="5620"/>
                    <a:pt x="6227" y="5620"/>
                  </a:cubicBezTo>
                  <a:cubicBezTo>
                    <a:pt x="6173" y="5620"/>
                    <a:pt x="6118" y="5652"/>
                    <a:pt x="6085" y="5701"/>
                  </a:cubicBezTo>
                  <a:cubicBezTo>
                    <a:pt x="6049" y="5773"/>
                    <a:pt x="6073" y="5868"/>
                    <a:pt x="6144" y="5916"/>
                  </a:cubicBezTo>
                  <a:lnTo>
                    <a:pt x="7371" y="6570"/>
                  </a:lnTo>
                  <a:cubicBezTo>
                    <a:pt x="7537" y="6654"/>
                    <a:pt x="7597" y="6868"/>
                    <a:pt x="7502" y="7023"/>
                  </a:cubicBezTo>
                  <a:cubicBezTo>
                    <a:pt x="7444" y="7139"/>
                    <a:pt x="7322" y="7203"/>
                    <a:pt x="7197" y="7203"/>
                  </a:cubicBezTo>
                  <a:cubicBezTo>
                    <a:pt x="7143" y="7203"/>
                    <a:pt x="7088" y="7191"/>
                    <a:pt x="7037" y="7166"/>
                  </a:cubicBezTo>
                  <a:lnTo>
                    <a:pt x="5775" y="6463"/>
                  </a:lnTo>
                  <a:cubicBezTo>
                    <a:pt x="5753" y="6448"/>
                    <a:pt x="5728" y="6442"/>
                    <a:pt x="5704" y="6442"/>
                  </a:cubicBezTo>
                  <a:cubicBezTo>
                    <a:pt x="5650" y="6442"/>
                    <a:pt x="5597" y="6474"/>
                    <a:pt x="5573" y="6523"/>
                  </a:cubicBezTo>
                  <a:cubicBezTo>
                    <a:pt x="5525" y="6594"/>
                    <a:pt x="5549" y="6689"/>
                    <a:pt x="5632" y="6725"/>
                  </a:cubicBezTo>
                  <a:lnTo>
                    <a:pt x="6609" y="7261"/>
                  </a:lnTo>
                  <a:cubicBezTo>
                    <a:pt x="6775" y="7356"/>
                    <a:pt x="6835" y="7559"/>
                    <a:pt x="6740" y="7725"/>
                  </a:cubicBezTo>
                  <a:cubicBezTo>
                    <a:pt x="6683" y="7838"/>
                    <a:pt x="6567" y="7902"/>
                    <a:pt x="6450" y="7902"/>
                  </a:cubicBezTo>
                  <a:cubicBezTo>
                    <a:pt x="6394" y="7902"/>
                    <a:pt x="6337" y="7887"/>
                    <a:pt x="6287" y="7856"/>
                  </a:cubicBezTo>
                  <a:lnTo>
                    <a:pt x="5597" y="7487"/>
                  </a:lnTo>
                  <a:cubicBezTo>
                    <a:pt x="5597" y="7344"/>
                    <a:pt x="5549" y="7201"/>
                    <a:pt x="5466" y="7082"/>
                  </a:cubicBezTo>
                  <a:cubicBezTo>
                    <a:pt x="5347" y="6939"/>
                    <a:pt x="5168" y="6844"/>
                    <a:pt x="4990" y="6832"/>
                  </a:cubicBezTo>
                  <a:cubicBezTo>
                    <a:pt x="4990" y="6820"/>
                    <a:pt x="4990" y="6808"/>
                    <a:pt x="5001" y="6785"/>
                  </a:cubicBezTo>
                  <a:cubicBezTo>
                    <a:pt x="5037" y="6606"/>
                    <a:pt x="4990" y="6451"/>
                    <a:pt x="4882" y="6308"/>
                  </a:cubicBezTo>
                  <a:cubicBezTo>
                    <a:pt x="4763" y="6166"/>
                    <a:pt x="4585" y="6070"/>
                    <a:pt x="4406" y="6058"/>
                  </a:cubicBezTo>
                  <a:cubicBezTo>
                    <a:pt x="4406" y="6046"/>
                    <a:pt x="4406" y="6035"/>
                    <a:pt x="4418" y="6011"/>
                  </a:cubicBezTo>
                  <a:cubicBezTo>
                    <a:pt x="4454" y="5832"/>
                    <a:pt x="4406" y="5677"/>
                    <a:pt x="4299" y="5535"/>
                  </a:cubicBezTo>
                  <a:cubicBezTo>
                    <a:pt x="4180" y="5392"/>
                    <a:pt x="4001" y="5296"/>
                    <a:pt x="3823" y="5284"/>
                  </a:cubicBezTo>
                  <a:cubicBezTo>
                    <a:pt x="3823" y="5273"/>
                    <a:pt x="3823" y="5261"/>
                    <a:pt x="3847" y="5237"/>
                  </a:cubicBezTo>
                  <a:cubicBezTo>
                    <a:pt x="3870" y="5058"/>
                    <a:pt x="3823" y="4903"/>
                    <a:pt x="3727" y="4761"/>
                  </a:cubicBezTo>
                  <a:cubicBezTo>
                    <a:pt x="3600" y="4597"/>
                    <a:pt x="3413" y="4515"/>
                    <a:pt x="3222" y="4515"/>
                  </a:cubicBezTo>
                  <a:cubicBezTo>
                    <a:pt x="3093" y="4515"/>
                    <a:pt x="2962" y="4553"/>
                    <a:pt x="2846" y="4630"/>
                  </a:cubicBezTo>
                  <a:lnTo>
                    <a:pt x="1775" y="5404"/>
                  </a:lnTo>
                  <a:lnTo>
                    <a:pt x="1382" y="5201"/>
                  </a:lnTo>
                  <a:lnTo>
                    <a:pt x="2894" y="2594"/>
                  </a:lnTo>
                  <a:close/>
                  <a:moveTo>
                    <a:pt x="5009" y="7159"/>
                  </a:moveTo>
                  <a:cubicBezTo>
                    <a:pt x="5109" y="7159"/>
                    <a:pt x="5207" y="7205"/>
                    <a:pt x="5263" y="7297"/>
                  </a:cubicBezTo>
                  <a:cubicBezTo>
                    <a:pt x="5311" y="7356"/>
                    <a:pt x="5347" y="7451"/>
                    <a:pt x="5335" y="7535"/>
                  </a:cubicBezTo>
                  <a:cubicBezTo>
                    <a:pt x="5311" y="7630"/>
                    <a:pt x="5263" y="7701"/>
                    <a:pt x="5192" y="7761"/>
                  </a:cubicBezTo>
                  <a:lnTo>
                    <a:pt x="4835" y="8011"/>
                  </a:lnTo>
                  <a:cubicBezTo>
                    <a:pt x="4778" y="8053"/>
                    <a:pt x="4711" y="8073"/>
                    <a:pt x="4643" y="8073"/>
                  </a:cubicBezTo>
                  <a:cubicBezTo>
                    <a:pt x="4539" y="8073"/>
                    <a:pt x="4435" y="8026"/>
                    <a:pt x="4370" y="7940"/>
                  </a:cubicBezTo>
                  <a:cubicBezTo>
                    <a:pt x="4275" y="7785"/>
                    <a:pt x="4299" y="7582"/>
                    <a:pt x="4454" y="7475"/>
                  </a:cubicBezTo>
                  <a:lnTo>
                    <a:pt x="4775" y="7237"/>
                  </a:lnTo>
                  <a:lnTo>
                    <a:pt x="4811" y="7225"/>
                  </a:lnTo>
                  <a:cubicBezTo>
                    <a:pt x="4869" y="7181"/>
                    <a:pt x="4940" y="7159"/>
                    <a:pt x="5009" y="7159"/>
                  </a:cubicBezTo>
                  <a:close/>
                  <a:moveTo>
                    <a:pt x="182" y="0"/>
                  </a:moveTo>
                  <a:cubicBezTo>
                    <a:pt x="131" y="0"/>
                    <a:pt x="81" y="32"/>
                    <a:pt x="48" y="81"/>
                  </a:cubicBezTo>
                  <a:cubicBezTo>
                    <a:pt x="1" y="153"/>
                    <a:pt x="25" y="248"/>
                    <a:pt x="108" y="284"/>
                  </a:cubicBezTo>
                  <a:lnTo>
                    <a:pt x="2430" y="1629"/>
                  </a:lnTo>
                  <a:lnTo>
                    <a:pt x="418" y="5094"/>
                  </a:lnTo>
                  <a:lnTo>
                    <a:pt x="251" y="5011"/>
                  </a:lnTo>
                  <a:cubicBezTo>
                    <a:pt x="226" y="4994"/>
                    <a:pt x="200" y="4986"/>
                    <a:pt x="175" y="4986"/>
                  </a:cubicBezTo>
                  <a:cubicBezTo>
                    <a:pt x="126" y="4986"/>
                    <a:pt x="80" y="5015"/>
                    <a:pt x="48" y="5070"/>
                  </a:cubicBezTo>
                  <a:cubicBezTo>
                    <a:pt x="1" y="5142"/>
                    <a:pt x="25" y="5225"/>
                    <a:pt x="108" y="5273"/>
                  </a:cubicBezTo>
                  <a:lnTo>
                    <a:pt x="906" y="5737"/>
                  </a:lnTo>
                  <a:cubicBezTo>
                    <a:pt x="932" y="5752"/>
                    <a:pt x="958" y="5759"/>
                    <a:pt x="983" y="5759"/>
                  </a:cubicBezTo>
                  <a:cubicBezTo>
                    <a:pt x="1038" y="5759"/>
                    <a:pt x="1087" y="5726"/>
                    <a:pt x="1120" y="5677"/>
                  </a:cubicBezTo>
                  <a:lnTo>
                    <a:pt x="1239" y="5463"/>
                  </a:lnTo>
                  <a:lnTo>
                    <a:pt x="1561" y="5642"/>
                  </a:lnTo>
                  <a:cubicBezTo>
                    <a:pt x="1465" y="5856"/>
                    <a:pt x="1465" y="6106"/>
                    <a:pt x="1608" y="6320"/>
                  </a:cubicBezTo>
                  <a:cubicBezTo>
                    <a:pt x="1727" y="6499"/>
                    <a:pt x="1942" y="6582"/>
                    <a:pt x="2132" y="6582"/>
                  </a:cubicBezTo>
                  <a:cubicBezTo>
                    <a:pt x="2192" y="6582"/>
                    <a:pt x="2263" y="6570"/>
                    <a:pt x="2323" y="6558"/>
                  </a:cubicBezTo>
                  <a:cubicBezTo>
                    <a:pt x="2323" y="6689"/>
                    <a:pt x="2370" y="6820"/>
                    <a:pt x="2442" y="6928"/>
                  </a:cubicBezTo>
                  <a:cubicBezTo>
                    <a:pt x="2561" y="7094"/>
                    <a:pt x="2751" y="7178"/>
                    <a:pt x="2965" y="7178"/>
                  </a:cubicBezTo>
                  <a:cubicBezTo>
                    <a:pt x="3025" y="7178"/>
                    <a:pt x="3096" y="7166"/>
                    <a:pt x="3156" y="7154"/>
                  </a:cubicBezTo>
                  <a:cubicBezTo>
                    <a:pt x="3156" y="7285"/>
                    <a:pt x="3204" y="7404"/>
                    <a:pt x="3275" y="7523"/>
                  </a:cubicBezTo>
                  <a:cubicBezTo>
                    <a:pt x="3382" y="7654"/>
                    <a:pt x="3525" y="7749"/>
                    <a:pt x="3692" y="7773"/>
                  </a:cubicBezTo>
                  <a:cubicBezTo>
                    <a:pt x="3716" y="7773"/>
                    <a:pt x="3763" y="7785"/>
                    <a:pt x="3799" y="7785"/>
                  </a:cubicBezTo>
                  <a:cubicBezTo>
                    <a:pt x="3858" y="7785"/>
                    <a:pt x="3930" y="7773"/>
                    <a:pt x="3989" y="7761"/>
                  </a:cubicBezTo>
                  <a:cubicBezTo>
                    <a:pt x="3989" y="7892"/>
                    <a:pt x="4037" y="8011"/>
                    <a:pt x="4108" y="8130"/>
                  </a:cubicBezTo>
                  <a:cubicBezTo>
                    <a:pt x="4216" y="8261"/>
                    <a:pt x="4358" y="8356"/>
                    <a:pt x="4525" y="8380"/>
                  </a:cubicBezTo>
                  <a:cubicBezTo>
                    <a:pt x="4549" y="8380"/>
                    <a:pt x="4597" y="8404"/>
                    <a:pt x="4632" y="8404"/>
                  </a:cubicBezTo>
                  <a:cubicBezTo>
                    <a:pt x="4763" y="8404"/>
                    <a:pt x="4894" y="8356"/>
                    <a:pt x="5001" y="8285"/>
                  </a:cubicBezTo>
                  <a:lnTo>
                    <a:pt x="5359" y="8023"/>
                  </a:lnTo>
                  <a:cubicBezTo>
                    <a:pt x="5430" y="7963"/>
                    <a:pt x="5490" y="7904"/>
                    <a:pt x="5537" y="7820"/>
                  </a:cubicBezTo>
                  <a:lnTo>
                    <a:pt x="6156" y="8166"/>
                  </a:lnTo>
                  <a:cubicBezTo>
                    <a:pt x="6252" y="8201"/>
                    <a:pt x="6359" y="8237"/>
                    <a:pt x="6478" y="8237"/>
                  </a:cubicBezTo>
                  <a:cubicBezTo>
                    <a:pt x="6537" y="8237"/>
                    <a:pt x="6597" y="8225"/>
                    <a:pt x="6656" y="8201"/>
                  </a:cubicBezTo>
                  <a:cubicBezTo>
                    <a:pt x="6811" y="8166"/>
                    <a:pt x="6954" y="8047"/>
                    <a:pt x="7037" y="7892"/>
                  </a:cubicBezTo>
                  <a:cubicBezTo>
                    <a:pt x="7097" y="7773"/>
                    <a:pt x="7133" y="7642"/>
                    <a:pt x="7109" y="7523"/>
                  </a:cubicBezTo>
                  <a:cubicBezTo>
                    <a:pt x="7156" y="7523"/>
                    <a:pt x="7192" y="7535"/>
                    <a:pt x="7228" y="7535"/>
                  </a:cubicBezTo>
                  <a:cubicBezTo>
                    <a:pt x="7454" y="7535"/>
                    <a:pt x="7680" y="7416"/>
                    <a:pt x="7799" y="7213"/>
                  </a:cubicBezTo>
                  <a:cubicBezTo>
                    <a:pt x="7859" y="7094"/>
                    <a:pt x="7883" y="6951"/>
                    <a:pt x="7871" y="6832"/>
                  </a:cubicBezTo>
                  <a:cubicBezTo>
                    <a:pt x="7918" y="6832"/>
                    <a:pt x="7942" y="6856"/>
                    <a:pt x="7990" y="6856"/>
                  </a:cubicBezTo>
                  <a:cubicBezTo>
                    <a:pt x="8216" y="6856"/>
                    <a:pt x="8442" y="6737"/>
                    <a:pt x="8561" y="6523"/>
                  </a:cubicBezTo>
                  <a:cubicBezTo>
                    <a:pt x="8621" y="6404"/>
                    <a:pt x="8645" y="6273"/>
                    <a:pt x="8633" y="6154"/>
                  </a:cubicBezTo>
                  <a:cubicBezTo>
                    <a:pt x="8680" y="6154"/>
                    <a:pt x="8704" y="6166"/>
                    <a:pt x="8752" y="6166"/>
                  </a:cubicBezTo>
                  <a:cubicBezTo>
                    <a:pt x="8811" y="6166"/>
                    <a:pt x="8871" y="6154"/>
                    <a:pt x="8930" y="6142"/>
                  </a:cubicBezTo>
                  <a:cubicBezTo>
                    <a:pt x="9097" y="6094"/>
                    <a:pt x="9228" y="5975"/>
                    <a:pt x="9311" y="5820"/>
                  </a:cubicBezTo>
                  <a:cubicBezTo>
                    <a:pt x="9407" y="5677"/>
                    <a:pt x="9419" y="5499"/>
                    <a:pt x="9359" y="5332"/>
                  </a:cubicBezTo>
                  <a:cubicBezTo>
                    <a:pt x="9347" y="5284"/>
                    <a:pt x="9335" y="5261"/>
                    <a:pt x="9311" y="5213"/>
                  </a:cubicBezTo>
                  <a:lnTo>
                    <a:pt x="9585" y="5023"/>
                  </a:lnTo>
                  <a:lnTo>
                    <a:pt x="9728" y="5201"/>
                  </a:lnTo>
                  <a:cubicBezTo>
                    <a:pt x="9756" y="5236"/>
                    <a:pt x="9804" y="5254"/>
                    <a:pt x="9853" y="5254"/>
                  </a:cubicBezTo>
                  <a:cubicBezTo>
                    <a:pt x="9889" y="5254"/>
                    <a:pt x="9925" y="5245"/>
                    <a:pt x="9954" y="5225"/>
                  </a:cubicBezTo>
                  <a:lnTo>
                    <a:pt x="10371" y="4903"/>
                  </a:lnTo>
                  <a:cubicBezTo>
                    <a:pt x="10431" y="4808"/>
                    <a:pt x="10431" y="4725"/>
                    <a:pt x="10395" y="4653"/>
                  </a:cubicBezTo>
                  <a:cubicBezTo>
                    <a:pt x="10350" y="4616"/>
                    <a:pt x="10300" y="4592"/>
                    <a:pt x="10254" y="4592"/>
                  </a:cubicBezTo>
                  <a:cubicBezTo>
                    <a:pt x="10228" y="4592"/>
                    <a:pt x="10202" y="4600"/>
                    <a:pt x="10181" y="4618"/>
                  </a:cubicBezTo>
                  <a:lnTo>
                    <a:pt x="9883" y="4856"/>
                  </a:lnTo>
                  <a:lnTo>
                    <a:pt x="7454" y="1689"/>
                  </a:lnTo>
                  <a:lnTo>
                    <a:pt x="8835" y="796"/>
                  </a:lnTo>
                  <a:cubicBezTo>
                    <a:pt x="8919" y="748"/>
                    <a:pt x="8930" y="665"/>
                    <a:pt x="8883" y="582"/>
                  </a:cubicBezTo>
                  <a:cubicBezTo>
                    <a:pt x="8854" y="539"/>
                    <a:pt x="8813" y="517"/>
                    <a:pt x="8769" y="517"/>
                  </a:cubicBezTo>
                  <a:cubicBezTo>
                    <a:pt x="8740" y="517"/>
                    <a:pt x="8709" y="527"/>
                    <a:pt x="8680" y="546"/>
                  </a:cubicBezTo>
                  <a:lnTo>
                    <a:pt x="7156" y="1522"/>
                  </a:lnTo>
                  <a:cubicBezTo>
                    <a:pt x="7085" y="1570"/>
                    <a:pt x="7073" y="1677"/>
                    <a:pt x="7109" y="1748"/>
                  </a:cubicBezTo>
                  <a:lnTo>
                    <a:pt x="7395" y="2106"/>
                  </a:lnTo>
                  <a:lnTo>
                    <a:pt x="7204" y="2248"/>
                  </a:lnTo>
                  <a:lnTo>
                    <a:pt x="6418" y="1998"/>
                  </a:lnTo>
                  <a:cubicBezTo>
                    <a:pt x="6406" y="1998"/>
                    <a:pt x="6383" y="1986"/>
                    <a:pt x="6371" y="1986"/>
                  </a:cubicBezTo>
                  <a:lnTo>
                    <a:pt x="4585" y="1986"/>
                  </a:lnTo>
                  <a:cubicBezTo>
                    <a:pt x="4513" y="1986"/>
                    <a:pt x="4454" y="2034"/>
                    <a:pt x="4442" y="2106"/>
                  </a:cubicBezTo>
                  <a:lnTo>
                    <a:pt x="4335" y="2510"/>
                  </a:lnTo>
                  <a:lnTo>
                    <a:pt x="4073" y="2403"/>
                  </a:lnTo>
                  <a:cubicBezTo>
                    <a:pt x="4049" y="2391"/>
                    <a:pt x="4037" y="2391"/>
                    <a:pt x="4001" y="2391"/>
                  </a:cubicBezTo>
                  <a:lnTo>
                    <a:pt x="3287" y="2475"/>
                  </a:lnTo>
                  <a:lnTo>
                    <a:pt x="3049" y="2344"/>
                  </a:lnTo>
                  <a:lnTo>
                    <a:pt x="3275" y="1939"/>
                  </a:lnTo>
                  <a:cubicBezTo>
                    <a:pt x="3323" y="1867"/>
                    <a:pt x="3287" y="1772"/>
                    <a:pt x="3215" y="1736"/>
                  </a:cubicBezTo>
                  <a:lnTo>
                    <a:pt x="251" y="22"/>
                  </a:lnTo>
                  <a:cubicBezTo>
                    <a:pt x="228" y="7"/>
                    <a:pt x="205" y="0"/>
                    <a:pt x="1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681;p56"/>
            <p:cNvSpPr/>
            <p:nvPr/>
          </p:nvSpPr>
          <p:spPr>
            <a:xfrm>
              <a:off x="6965173" y="2009304"/>
              <a:ext cx="38670" cy="27181"/>
            </a:xfrm>
            <a:custGeom>
              <a:avLst/>
              <a:gdLst/>
              <a:ahLst/>
              <a:cxnLst/>
              <a:rect l="l" t="t" r="r" b="b"/>
              <a:pathLst>
                <a:path w="1215" h="854" extrusionOk="0">
                  <a:moveTo>
                    <a:pt x="1023" y="1"/>
                  </a:moveTo>
                  <a:cubicBezTo>
                    <a:pt x="995" y="1"/>
                    <a:pt x="966" y="8"/>
                    <a:pt x="941" y="20"/>
                  </a:cubicBezTo>
                  <a:lnTo>
                    <a:pt x="95" y="580"/>
                  </a:lnTo>
                  <a:cubicBezTo>
                    <a:pt x="12" y="616"/>
                    <a:pt x="0" y="711"/>
                    <a:pt x="48" y="782"/>
                  </a:cubicBezTo>
                  <a:cubicBezTo>
                    <a:pt x="83" y="830"/>
                    <a:pt x="119" y="854"/>
                    <a:pt x="179" y="854"/>
                  </a:cubicBezTo>
                  <a:cubicBezTo>
                    <a:pt x="214" y="854"/>
                    <a:pt x="238" y="842"/>
                    <a:pt x="274" y="830"/>
                  </a:cubicBezTo>
                  <a:lnTo>
                    <a:pt x="1119" y="282"/>
                  </a:lnTo>
                  <a:cubicBezTo>
                    <a:pt x="1179" y="235"/>
                    <a:pt x="1214" y="140"/>
                    <a:pt x="1155" y="68"/>
                  </a:cubicBezTo>
                  <a:cubicBezTo>
                    <a:pt x="1124" y="22"/>
                    <a:pt x="1074" y="1"/>
                    <a:pt x="102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" name="Rectángulo 88"/>
          <p:cNvSpPr/>
          <p:nvPr/>
        </p:nvSpPr>
        <p:spPr>
          <a:xfrm>
            <a:off x="2755757" y="1481616"/>
            <a:ext cx="6124454" cy="528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CUENTA PÚBLICA Y ADMINISTRACIÓN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90" name="Tabla 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057869"/>
              </p:ext>
            </p:extLst>
          </p:nvPr>
        </p:nvGraphicFramePr>
        <p:xfrm>
          <a:off x="2755757" y="2140878"/>
          <a:ext cx="5579661" cy="185420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912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7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es-MX" sz="1400" dirty="0"/>
                        <a:t>Acuerdo</a:t>
                      </a:r>
                      <a:endParaRPr lang="es-E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1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Acciones</a:t>
                      </a:r>
                      <a:r>
                        <a:rPr lang="es-MX" sz="1400" baseline="0" dirty="0"/>
                        <a:t> de mejora, responsables y fechas compromiso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2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3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4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93" name="Grupo 92"/>
          <p:cNvGrpSpPr/>
          <p:nvPr/>
        </p:nvGrpSpPr>
        <p:grpSpPr>
          <a:xfrm>
            <a:off x="552592" y="293520"/>
            <a:ext cx="759700" cy="679307"/>
            <a:chOff x="3969350" y="1714402"/>
            <a:chExt cx="4574238" cy="4114952"/>
          </a:xfrm>
        </p:grpSpPr>
        <p:grpSp>
          <p:nvGrpSpPr>
            <p:cNvPr id="94" name="Grupo 93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103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4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07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10" name="Grupo 109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118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9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0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1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2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3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4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5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6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7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8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9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0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1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2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3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4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135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140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1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36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137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38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39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1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2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3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25"/>
              <p:cNvSpPr>
                <a:spLocks/>
              </p:cNvSpPr>
              <p:nvPr/>
            </p:nvSpPr>
            <p:spPr bwMode="auto">
              <a:xfrm>
                <a:off x="3859405" y="3458812"/>
                <a:ext cx="1151484" cy="1085714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>
                      <a:alpha val="43000"/>
                    </a:sysClr>
                  </a:gs>
                  <a:gs pos="43000">
                    <a:srgbClr val="F49300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5" name="Grupo 94"/>
            <p:cNvGrpSpPr/>
            <p:nvPr/>
          </p:nvGrpSpPr>
          <p:grpSpPr>
            <a:xfrm>
              <a:off x="6418656" y="1726810"/>
              <a:ext cx="2124932" cy="2006955"/>
              <a:chOff x="4516378" y="2108848"/>
              <a:chExt cx="2124932" cy="2006955"/>
            </a:xfrm>
          </p:grpSpPr>
          <p:sp>
            <p:nvSpPr>
              <p:cNvPr id="96" name="Freeform 10"/>
              <p:cNvSpPr>
                <a:spLocks/>
              </p:cNvSpPr>
              <p:nvPr/>
            </p:nvSpPr>
            <p:spPr bwMode="auto">
              <a:xfrm>
                <a:off x="4516378" y="2800555"/>
                <a:ext cx="1391325" cy="1301259"/>
              </a:xfrm>
              <a:custGeom>
                <a:avLst/>
                <a:gdLst>
                  <a:gd name="T0" fmla="*/ 0 w 1980"/>
                  <a:gd name="T1" fmla="*/ 0 h 1965"/>
                  <a:gd name="T2" fmla="*/ 153 w 1980"/>
                  <a:gd name="T3" fmla="*/ 11 h 1965"/>
                  <a:gd name="T4" fmla="*/ 301 w 1980"/>
                  <a:gd name="T5" fmla="*/ 32 h 1965"/>
                  <a:gd name="T6" fmla="*/ 446 w 1980"/>
                  <a:gd name="T7" fmla="*/ 64 h 1965"/>
                  <a:gd name="T8" fmla="*/ 586 w 1980"/>
                  <a:gd name="T9" fmla="*/ 107 h 1965"/>
                  <a:gd name="T10" fmla="*/ 722 w 1980"/>
                  <a:gd name="T11" fmla="*/ 158 h 1965"/>
                  <a:gd name="T12" fmla="*/ 853 w 1980"/>
                  <a:gd name="T13" fmla="*/ 220 h 1965"/>
                  <a:gd name="T14" fmla="*/ 979 w 1980"/>
                  <a:gd name="T15" fmla="*/ 289 h 1965"/>
                  <a:gd name="T16" fmla="*/ 1099 w 1980"/>
                  <a:gd name="T17" fmla="*/ 366 h 1965"/>
                  <a:gd name="T18" fmla="*/ 1214 w 1980"/>
                  <a:gd name="T19" fmla="*/ 453 h 1965"/>
                  <a:gd name="T20" fmla="*/ 1323 w 1980"/>
                  <a:gd name="T21" fmla="*/ 547 h 1965"/>
                  <a:gd name="T22" fmla="*/ 1424 w 1980"/>
                  <a:gd name="T23" fmla="*/ 648 h 1965"/>
                  <a:gd name="T24" fmla="*/ 1518 w 1980"/>
                  <a:gd name="T25" fmla="*/ 755 h 1965"/>
                  <a:gd name="T26" fmla="*/ 1606 w 1980"/>
                  <a:gd name="T27" fmla="*/ 870 h 1965"/>
                  <a:gd name="T28" fmla="*/ 1683 w 1980"/>
                  <a:gd name="T29" fmla="*/ 990 h 1965"/>
                  <a:gd name="T30" fmla="*/ 1755 w 1980"/>
                  <a:gd name="T31" fmla="*/ 1116 h 1965"/>
                  <a:gd name="T32" fmla="*/ 1817 w 1980"/>
                  <a:gd name="T33" fmla="*/ 1245 h 1965"/>
                  <a:gd name="T34" fmla="*/ 1869 w 1980"/>
                  <a:gd name="T35" fmla="*/ 1382 h 1965"/>
                  <a:gd name="T36" fmla="*/ 1912 w 1980"/>
                  <a:gd name="T37" fmla="*/ 1521 h 1965"/>
                  <a:gd name="T38" fmla="*/ 1944 w 1980"/>
                  <a:gd name="T39" fmla="*/ 1666 h 1965"/>
                  <a:gd name="T40" fmla="*/ 1967 w 1980"/>
                  <a:gd name="T41" fmla="*/ 1814 h 1965"/>
                  <a:gd name="T42" fmla="*/ 1980 w 1980"/>
                  <a:gd name="T43" fmla="*/ 1965 h 1965"/>
                  <a:gd name="T44" fmla="*/ 1683 w 1980"/>
                  <a:gd name="T45" fmla="*/ 1965 h 1965"/>
                  <a:gd name="T46" fmla="*/ 1670 w 1980"/>
                  <a:gd name="T47" fmla="*/ 1824 h 1965"/>
                  <a:gd name="T48" fmla="*/ 1648 w 1980"/>
                  <a:gd name="T49" fmla="*/ 1685 h 1965"/>
                  <a:gd name="T50" fmla="*/ 1612 w 1980"/>
                  <a:gd name="T51" fmla="*/ 1551 h 1965"/>
                  <a:gd name="T52" fmla="*/ 1569 w 1980"/>
                  <a:gd name="T53" fmla="*/ 1422 h 1965"/>
                  <a:gd name="T54" fmla="*/ 1514 w 1980"/>
                  <a:gd name="T55" fmla="*/ 1296 h 1965"/>
                  <a:gd name="T56" fmla="*/ 1452 w 1980"/>
                  <a:gd name="T57" fmla="*/ 1178 h 1965"/>
                  <a:gd name="T58" fmla="*/ 1379 w 1980"/>
                  <a:gd name="T59" fmla="*/ 1063 h 1965"/>
                  <a:gd name="T60" fmla="*/ 1300 w 1980"/>
                  <a:gd name="T61" fmla="*/ 954 h 1965"/>
                  <a:gd name="T62" fmla="*/ 1212 w 1980"/>
                  <a:gd name="T63" fmla="*/ 853 h 1965"/>
                  <a:gd name="T64" fmla="*/ 1116 w 1980"/>
                  <a:gd name="T65" fmla="*/ 759 h 1965"/>
                  <a:gd name="T66" fmla="*/ 1015 w 1980"/>
                  <a:gd name="T67" fmla="*/ 672 h 1965"/>
                  <a:gd name="T68" fmla="*/ 906 w 1980"/>
                  <a:gd name="T69" fmla="*/ 593 h 1965"/>
                  <a:gd name="T70" fmla="*/ 791 w 1980"/>
                  <a:gd name="T71" fmla="*/ 522 h 1965"/>
                  <a:gd name="T72" fmla="*/ 671 w 1980"/>
                  <a:gd name="T73" fmla="*/ 460 h 1965"/>
                  <a:gd name="T74" fmla="*/ 545 w 1980"/>
                  <a:gd name="T75" fmla="*/ 408 h 1965"/>
                  <a:gd name="T76" fmla="*/ 416 w 1980"/>
                  <a:gd name="T77" fmla="*/ 364 h 1965"/>
                  <a:gd name="T78" fmla="*/ 280 w 1980"/>
                  <a:gd name="T79" fmla="*/ 331 h 1965"/>
                  <a:gd name="T80" fmla="*/ 143 w 1980"/>
                  <a:gd name="T81" fmla="*/ 308 h 1965"/>
                  <a:gd name="T82" fmla="*/ 0 w 1980"/>
                  <a:gd name="T83" fmla="*/ 297 h 1965"/>
                  <a:gd name="T84" fmla="*/ 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0" y="0"/>
                    </a:moveTo>
                    <a:lnTo>
                      <a:pt x="153" y="11"/>
                    </a:lnTo>
                    <a:lnTo>
                      <a:pt x="301" y="32"/>
                    </a:lnTo>
                    <a:lnTo>
                      <a:pt x="446" y="64"/>
                    </a:lnTo>
                    <a:lnTo>
                      <a:pt x="586" y="107"/>
                    </a:lnTo>
                    <a:lnTo>
                      <a:pt x="722" y="158"/>
                    </a:lnTo>
                    <a:lnTo>
                      <a:pt x="853" y="220"/>
                    </a:lnTo>
                    <a:lnTo>
                      <a:pt x="979" y="289"/>
                    </a:lnTo>
                    <a:lnTo>
                      <a:pt x="1099" y="366"/>
                    </a:lnTo>
                    <a:lnTo>
                      <a:pt x="1214" y="453"/>
                    </a:lnTo>
                    <a:lnTo>
                      <a:pt x="1323" y="547"/>
                    </a:lnTo>
                    <a:lnTo>
                      <a:pt x="1424" y="648"/>
                    </a:lnTo>
                    <a:lnTo>
                      <a:pt x="1518" y="755"/>
                    </a:lnTo>
                    <a:lnTo>
                      <a:pt x="1606" y="870"/>
                    </a:lnTo>
                    <a:lnTo>
                      <a:pt x="1683" y="990"/>
                    </a:lnTo>
                    <a:lnTo>
                      <a:pt x="1755" y="1116"/>
                    </a:lnTo>
                    <a:lnTo>
                      <a:pt x="1817" y="1245"/>
                    </a:lnTo>
                    <a:lnTo>
                      <a:pt x="1869" y="1382"/>
                    </a:lnTo>
                    <a:lnTo>
                      <a:pt x="1912" y="1521"/>
                    </a:lnTo>
                    <a:lnTo>
                      <a:pt x="1944" y="1666"/>
                    </a:lnTo>
                    <a:lnTo>
                      <a:pt x="1967" y="1814"/>
                    </a:lnTo>
                    <a:lnTo>
                      <a:pt x="1980" y="1965"/>
                    </a:lnTo>
                    <a:lnTo>
                      <a:pt x="1683" y="1965"/>
                    </a:lnTo>
                    <a:lnTo>
                      <a:pt x="1670" y="1824"/>
                    </a:lnTo>
                    <a:lnTo>
                      <a:pt x="1648" y="1685"/>
                    </a:lnTo>
                    <a:lnTo>
                      <a:pt x="1612" y="1551"/>
                    </a:lnTo>
                    <a:lnTo>
                      <a:pt x="1569" y="1422"/>
                    </a:lnTo>
                    <a:lnTo>
                      <a:pt x="1514" y="1296"/>
                    </a:lnTo>
                    <a:lnTo>
                      <a:pt x="1452" y="1178"/>
                    </a:lnTo>
                    <a:lnTo>
                      <a:pt x="1379" y="1063"/>
                    </a:lnTo>
                    <a:lnTo>
                      <a:pt x="1300" y="954"/>
                    </a:lnTo>
                    <a:lnTo>
                      <a:pt x="1212" y="853"/>
                    </a:lnTo>
                    <a:lnTo>
                      <a:pt x="1116" y="759"/>
                    </a:lnTo>
                    <a:lnTo>
                      <a:pt x="1015" y="672"/>
                    </a:lnTo>
                    <a:lnTo>
                      <a:pt x="906" y="593"/>
                    </a:lnTo>
                    <a:lnTo>
                      <a:pt x="791" y="522"/>
                    </a:lnTo>
                    <a:lnTo>
                      <a:pt x="671" y="460"/>
                    </a:lnTo>
                    <a:lnTo>
                      <a:pt x="545" y="408"/>
                    </a:lnTo>
                    <a:lnTo>
                      <a:pt x="416" y="364"/>
                    </a:lnTo>
                    <a:lnTo>
                      <a:pt x="280" y="331"/>
                    </a:lnTo>
                    <a:lnTo>
                      <a:pt x="143" y="308"/>
                    </a:lnTo>
                    <a:lnTo>
                      <a:pt x="0" y="2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60000"/>
                  <a:lumOff val="40000"/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7" name="Freeform 14"/>
              <p:cNvSpPr>
                <a:spLocks/>
              </p:cNvSpPr>
              <p:nvPr/>
            </p:nvSpPr>
            <p:spPr bwMode="auto">
              <a:xfrm>
                <a:off x="4516378" y="3013899"/>
                <a:ext cx="1165059" cy="1087917"/>
              </a:xfrm>
              <a:custGeom>
                <a:avLst/>
                <a:gdLst>
                  <a:gd name="T0" fmla="*/ 0 w 1659"/>
                  <a:gd name="T1" fmla="*/ 0 h 1644"/>
                  <a:gd name="T2" fmla="*/ 139 w 1659"/>
                  <a:gd name="T3" fmla="*/ 11 h 1644"/>
                  <a:gd name="T4" fmla="*/ 277 w 1659"/>
                  <a:gd name="T5" fmla="*/ 34 h 1644"/>
                  <a:gd name="T6" fmla="*/ 408 w 1659"/>
                  <a:gd name="T7" fmla="*/ 68 h 1644"/>
                  <a:gd name="T8" fmla="*/ 538 w 1659"/>
                  <a:gd name="T9" fmla="*/ 109 h 1644"/>
                  <a:gd name="T10" fmla="*/ 660 w 1659"/>
                  <a:gd name="T11" fmla="*/ 162 h 1644"/>
                  <a:gd name="T12" fmla="*/ 780 w 1659"/>
                  <a:gd name="T13" fmla="*/ 224 h 1644"/>
                  <a:gd name="T14" fmla="*/ 893 w 1659"/>
                  <a:gd name="T15" fmla="*/ 293 h 1644"/>
                  <a:gd name="T16" fmla="*/ 1000 w 1659"/>
                  <a:gd name="T17" fmla="*/ 370 h 1644"/>
                  <a:gd name="T18" fmla="*/ 1099 w 1659"/>
                  <a:gd name="T19" fmla="*/ 457 h 1644"/>
                  <a:gd name="T20" fmla="*/ 1193 w 1659"/>
                  <a:gd name="T21" fmla="*/ 549 h 1644"/>
                  <a:gd name="T22" fmla="*/ 1279 w 1659"/>
                  <a:gd name="T23" fmla="*/ 650 h 1644"/>
                  <a:gd name="T24" fmla="*/ 1358 w 1659"/>
                  <a:gd name="T25" fmla="*/ 755 h 1644"/>
                  <a:gd name="T26" fmla="*/ 1430 w 1659"/>
                  <a:gd name="T27" fmla="*/ 868 h 1644"/>
                  <a:gd name="T28" fmla="*/ 1492 w 1659"/>
                  <a:gd name="T29" fmla="*/ 986 h 1644"/>
                  <a:gd name="T30" fmla="*/ 1544 w 1659"/>
                  <a:gd name="T31" fmla="*/ 1108 h 1644"/>
                  <a:gd name="T32" fmla="*/ 1587 w 1659"/>
                  <a:gd name="T33" fmla="*/ 1236 h 1644"/>
                  <a:gd name="T34" fmla="*/ 1621 w 1659"/>
                  <a:gd name="T35" fmla="*/ 1369 h 1644"/>
                  <a:gd name="T36" fmla="*/ 1646 w 1659"/>
                  <a:gd name="T37" fmla="*/ 1505 h 1644"/>
                  <a:gd name="T38" fmla="*/ 1659 w 1659"/>
                  <a:gd name="T39" fmla="*/ 1644 h 1644"/>
                  <a:gd name="T40" fmla="*/ 1381 w 1659"/>
                  <a:gd name="T41" fmla="*/ 1644 h 1644"/>
                  <a:gd name="T42" fmla="*/ 1368 w 1659"/>
                  <a:gd name="T43" fmla="*/ 1514 h 1644"/>
                  <a:gd name="T44" fmla="*/ 1343 w 1659"/>
                  <a:gd name="T45" fmla="*/ 1390 h 1644"/>
                  <a:gd name="T46" fmla="*/ 1308 w 1659"/>
                  <a:gd name="T47" fmla="*/ 1268 h 1644"/>
                  <a:gd name="T48" fmla="*/ 1263 w 1659"/>
                  <a:gd name="T49" fmla="*/ 1151 h 1644"/>
                  <a:gd name="T50" fmla="*/ 1208 w 1659"/>
                  <a:gd name="T51" fmla="*/ 1041 h 1644"/>
                  <a:gd name="T52" fmla="*/ 1146 w 1659"/>
                  <a:gd name="T53" fmla="*/ 935 h 1644"/>
                  <a:gd name="T54" fmla="*/ 1075 w 1659"/>
                  <a:gd name="T55" fmla="*/ 834 h 1644"/>
                  <a:gd name="T56" fmla="*/ 994 w 1659"/>
                  <a:gd name="T57" fmla="*/ 742 h 1644"/>
                  <a:gd name="T58" fmla="*/ 908 w 1659"/>
                  <a:gd name="T59" fmla="*/ 656 h 1644"/>
                  <a:gd name="T60" fmla="*/ 814 w 1659"/>
                  <a:gd name="T61" fmla="*/ 577 h 1644"/>
                  <a:gd name="T62" fmla="*/ 712 w 1659"/>
                  <a:gd name="T63" fmla="*/ 505 h 1644"/>
                  <a:gd name="T64" fmla="*/ 607 w 1659"/>
                  <a:gd name="T65" fmla="*/ 443 h 1644"/>
                  <a:gd name="T66" fmla="*/ 494 w 1659"/>
                  <a:gd name="T67" fmla="*/ 391 h 1644"/>
                  <a:gd name="T68" fmla="*/ 378 w 1659"/>
                  <a:gd name="T69" fmla="*/ 348 h 1644"/>
                  <a:gd name="T70" fmla="*/ 256 w 1659"/>
                  <a:gd name="T71" fmla="*/ 314 h 1644"/>
                  <a:gd name="T72" fmla="*/ 130 w 1659"/>
                  <a:gd name="T73" fmla="*/ 289 h 1644"/>
                  <a:gd name="T74" fmla="*/ 0 w 1659"/>
                  <a:gd name="T75" fmla="*/ 278 h 1644"/>
                  <a:gd name="T76" fmla="*/ 0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0" y="0"/>
                    </a:moveTo>
                    <a:lnTo>
                      <a:pt x="139" y="11"/>
                    </a:lnTo>
                    <a:lnTo>
                      <a:pt x="277" y="34"/>
                    </a:lnTo>
                    <a:lnTo>
                      <a:pt x="408" y="68"/>
                    </a:lnTo>
                    <a:lnTo>
                      <a:pt x="538" y="109"/>
                    </a:lnTo>
                    <a:lnTo>
                      <a:pt x="660" y="162"/>
                    </a:lnTo>
                    <a:lnTo>
                      <a:pt x="780" y="224"/>
                    </a:lnTo>
                    <a:lnTo>
                      <a:pt x="893" y="293"/>
                    </a:lnTo>
                    <a:lnTo>
                      <a:pt x="1000" y="370"/>
                    </a:lnTo>
                    <a:lnTo>
                      <a:pt x="1099" y="457"/>
                    </a:lnTo>
                    <a:lnTo>
                      <a:pt x="1193" y="549"/>
                    </a:lnTo>
                    <a:lnTo>
                      <a:pt x="1279" y="650"/>
                    </a:lnTo>
                    <a:lnTo>
                      <a:pt x="1358" y="755"/>
                    </a:lnTo>
                    <a:lnTo>
                      <a:pt x="1430" y="868"/>
                    </a:lnTo>
                    <a:lnTo>
                      <a:pt x="1492" y="986"/>
                    </a:lnTo>
                    <a:lnTo>
                      <a:pt x="1544" y="1108"/>
                    </a:lnTo>
                    <a:lnTo>
                      <a:pt x="1587" y="1236"/>
                    </a:lnTo>
                    <a:lnTo>
                      <a:pt x="1621" y="1369"/>
                    </a:lnTo>
                    <a:lnTo>
                      <a:pt x="1646" y="1505"/>
                    </a:lnTo>
                    <a:lnTo>
                      <a:pt x="1659" y="1644"/>
                    </a:lnTo>
                    <a:lnTo>
                      <a:pt x="1381" y="1644"/>
                    </a:lnTo>
                    <a:lnTo>
                      <a:pt x="1368" y="1514"/>
                    </a:lnTo>
                    <a:lnTo>
                      <a:pt x="1343" y="1390"/>
                    </a:lnTo>
                    <a:lnTo>
                      <a:pt x="1308" y="1268"/>
                    </a:lnTo>
                    <a:lnTo>
                      <a:pt x="1263" y="1151"/>
                    </a:lnTo>
                    <a:lnTo>
                      <a:pt x="1208" y="1041"/>
                    </a:lnTo>
                    <a:lnTo>
                      <a:pt x="1146" y="935"/>
                    </a:lnTo>
                    <a:lnTo>
                      <a:pt x="1075" y="834"/>
                    </a:lnTo>
                    <a:lnTo>
                      <a:pt x="994" y="742"/>
                    </a:lnTo>
                    <a:lnTo>
                      <a:pt x="908" y="656"/>
                    </a:lnTo>
                    <a:lnTo>
                      <a:pt x="814" y="577"/>
                    </a:lnTo>
                    <a:lnTo>
                      <a:pt x="712" y="505"/>
                    </a:lnTo>
                    <a:lnTo>
                      <a:pt x="607" y="443"/>
                    </a:lnTo>
                    <a:lnTo>
                      <a:pt x="494" y="391"/>
                    </a:lnTo>
                    <a:lnTo>
                      <a:pt x="378" y="348"/>
                    </a:lnTo>
                    <a:lnTo>
                      <a:pt x="256" y="314"/>
                    </a:lnTo>
                    <a:lnTo>
                      <a:pt x="130" y="289"/>
                    </a:lnTo>
                    <a:lnTo>
                      <a:pt x="0" y="2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40000"/>
                  <a:lumOff val="6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8" name="Freeform 18"/>
              <p:cNvSpPr>
                <a:spLocks/>
              </p:cNvSpPr>
              <p:nvPr/>
            </p:nvSpPr>
            <p:spPr bwMode="auto">
              <a:xfrm>
                <a:off x="4516378" y="2591189"/>
                <a:ext cx="1611970" cy="1510627"/>
              </a:xfrm>
              <a:custGeom>
                <a:avLst/>
                <a:gdLst>
                  <a:gd name="T0" fmla="*/ 0 w 2294"/>
                  <a:gd name="T1" fmla="*/ 0 h 2281"/>
                  <a:gd name="T2" fmla="*/ 169 w 2294"/>
                  <a:gd name="T3" fmla="*/ 12 h 2281"/>
                  <a:gd name="T4" fmla="*/ 333 w 2294"/>
                  <a:gd name="T5" fmla="*/ 34 h 2281"/>
                  <a:gd name="T6" fmla="*/ 494 w 2294"/>
                  <a:gd name="T7" fmla="*/ 68 h 2281"/>
                  <a:gd name="T8" fmla="*/ 650 w 2294"/>
                  <a:gd name="T9" fmla="*/ 113 h 2281"/>
                  <a:gd name="T10" fmla="*/ 802 w 2294"/>
                  <a:gd name="T11" fmla="*/ 168 h 2281"/>
                  <a:gd name="T12" fmla="*/ 951 w 2294"/>
                  <a:gd name="T13" fmla="*/ 231 h 2281"/>
                  <a:gd name="T14" fmla="*/ 1092 w 2294"/>
                  <a:gd name="T15" fmla="*/ 307 h 2281"/>
                  <a:gd name="T16" fmla="*/ 1229 w 2294"/>
                  <a:gd name="T17" fmla="*/ 389 h 2281"/>
                  <a:gd name="T18" fmla="*/ 1358 w 2294"/>
                  <a:gd name="T19" fmla="*/ 481 h 2281"/>
                  <a:gd name="T20" fmla="*/ 1480 w 2294"/>
                  <a:gd name="T21" fmla="*/ 581 h 2281"/>
                  <a:gd name="T22" fmla="*/ 1597 w 2294"/>
                  <a:gd name="T23" fmla="*/ 690 h 2281"/>
                  <a:gd name="T24" fmla="*/ 1706 w 2294"/>
                  <a:gd name="T25" fmla="*/ 804 h 2281"/>
                  <a:gd name="T26" fmla="*/ 1807 w 2294"/>
                  <a:gd name="T27" fmla="*/ 928 h 2281"/>
                  <a:gd name="T28" fmla="*/ 1899 w 2294"/>
                  <a:gd name="T29" fmla="*/ 1056 h 2281"/>
                  <a:gd name="T30" fmla="*/ 1984 w 2294"/>
                  <a:gd name="T31" fmla="*/ 1191 h 2281"/>
                  <a:gd name="T32" fmla="*/ 2059 w 2294"/>
                  <a:gd name="T33" fmla="*/ 1334 h 2281"/>
                  <a:gd name="T34" fmla="*/ 2123 w 2294"/>
                  <a:gd name="T35" fmla="*/ 1480 h 2281"/>
                  <a:gd name="T36" fmla="*/ 2179 w 2294"/>
                  <a:gd name="T37" fmla="*/ 1633 h 2281"/>
                  <a:gd name="T38" fmla="*/ 2224 w 2294"/>
                  <a:gd name="T39" fmla="*/ 1788 h 2281"/>
                  <a:gd name="T40" fmla="*/ 2260 w 2294"/>
                  <a:gd name="T41" fmla="*/ 1948 h 2281"/>
                  <a:gd name="T42" fmla="*/ 2282 w 2294"/>
                  <a:gd name="T43" fmla="*/ 2113 h 2281"/>
                  <a:gd name="T44" fmla="*/ 2294 w 2294"/>
                  <a:gd name="T45" fmla="*/ 2281 h 2281"/>
                  <a:gd name="T46" fmla="*/ 2004 w 2294"/>
                  <a:gd name="T47" fmla="*/ 2281 h 2281"/>
                  <a:gd name="T48" fmla="*/ 1993 w 2294"/>
                  <a:gd name="T49" fmla="*/ 2128 h 2281"/>
                  <a:gd name="T50" fmla="*/ 1971 w 2294"/>
                  <a:gd name="T51" fmla="*/ 1978 h 2281"/>
                  <a:gd name="T52" fmla="*/ 1937 w 2294"/>
                  <a:gd name="T53" fmla="*/ 1832 h 2281"/>
                  <a:gd name="T54" fmla="*/ 1894 w 2294"/>
                  <a:gd name="T55" fmla="*/ 1689 h 2281"/>
                  <a:gd name="T56" fmla="*/ 1839 w 2294"/>
                  <a:gd name="T57" fmla="*/ 1552 h 2281"/>
                  <a:gd name="T58" fmla="*/ 1777 w 2294"/>
                  <a:gd name="T59" fmla="*/ 1420 h 2281"/>
                  <a:gd name="T60" fmla="*/ 1706 w 2294"/>
                  <a:gd name="T61" fmla="*/ 1293 h 2281"/>
                  <a:gd name="T62" fmla="*/ 1627 w 2294"/>
                  <a:gd name="T63" fmla="*/ 1171 h 2281"/>
                  <a:gd name="T64" fmla="*/ 1539 w 2294"/>
                  <a:gd name="T65" fmla="*/ 1056 h 2281"/>
                  <a:gd name="T66" fmla="*/ 1443 w 2294"/>
                  <a:gd name="T67" fmla="*/ 947 h 2281"/>
                  <a:gd name="T68" fmla="*/ 1340 w 2294"/>
                  <a:gd name="T69" fmla="*/ 844 h 2281"/>
                  <a:gd name="T70" fmla="*/ 1231 w 2294"/>
                  <a:gd name="T71" fmla="*/ 750 h 2281"/>
                  <a:gd name="T72" fmla="*/ 1114 w 2294"/>
                  <a:gd name="T73" fmla="*/ 662 h 2281"/>
                  <a:gd name="T74" fmla="*/ 992 w 2294"/>
                  <a:gd name="T75" fmla="*/ 583 h 2281"/>
                  <a:gd name="T76" fmla="*/ 864 w 2294"/>
                  <a:gd name="T77" fmla="*/ 513 h 2281"/>
                  <a:gd name="T78" fmla="*/ 731 w 2294"/>
                  <a:gd name="T79" fmla="*/ 451 h 2281"/>
                  <a:gd name="T80" fmla="*/ 594 w 2294"/>
                  <a:gd name="T81" fmla="*/ 399 h 2281"/>
                  <a:gd name="T82" fmla="*/ 451 w 2294"/>
                  <a:gd name="T83" fmla="*/ 355 h 2281"/>
                  <a:gd name="T84" fmla="*/ 305 w 2294"/>
                  <a:gd name="T85" fmla="*/ 324 h 2281"/>
                  <a:gd name="T86" fmla="*/ 154 w 2294"/>
                  <a:gd name="T87" fmla="*/ 303 h 2281"/>
                  <a:gd name="T88" fmla="*/ 0 w 2294"/>
                  <a:gd name="T89" fmla="*/ 292 h 2281"/>
                  <a:gd name="T90" fmla="*/ 0 w 2294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4" h="2281">
                    <a:moveTo>
                      <a:pt x="0" y="0"/>
                    </a:moveTo>
                    <a:lnTo>
                      <a:pt x="169" y="12"/>
                    </a:lnTo>
                    <a:lnTo>
                      <a:pt x="333" y="34"/>
                    </a:lnTo>
                    <a:lnTo>
                      <a:pt x="494" y="68"/>
                    </a:lnTo>
                    <a:lnTo>
                      <a:pt x="650" y="113"/>
                    </a:lnTo>
                    <a:lnTo>
                      <a:pt x="802" y="168"/>
                    </a:lnTo>
                    <a:lnTo>
                      <a:pt x="951" y="231"/>
                    </a:lnTo>
                    <a:lnTo>
                      <a:pt x="1092" y="307"/>
                    </a:lnTo>
                    <a:lnTo>
                      <a:pt x="1229" y="389"/>
                    </a:lnTo>
                    <a:lnTo>
                      <a:pt x="1358" y="481"/>
                    </a:lnTo>
                    <a:lnTo>
                      <a:pt x="1480" y="581"/>
                    </a:lnTo>
                    <a:lnTo>
                      <a:pt x="1597" y="690"/>
                    </a:lnTo>
                    <a:lnTo>
                      <a:pt x="1706" y="804"/>
                    </a:lnTo>
                    <a:lnTo>
                      <a:pt x="1807" y="928"/>
                    </a:lnTo>
                    <a:lnTo>
                      <a:pt x="1899" y="1056"/>
                    </a:lnTo>
                    <a:lnTo>
                      <a:pt x="1984" y="1191"/>
                    </a:lnTo>
                    <a:lnTo>
                      <a:pt x="2059" y="1334"/>
                    </a:lnTo>
                    <a:lnTo>
                      <a:pt x="2123" y="1480"/>
                    </a:lnTo>
                    <a:lnTo>
                      <a:pt x="2179" y="1633"/>
                    </a:lnTo>
                    <a:lnTo>
                      <a:pt x="2224" y="1788"/>
                    </a:lnTo>
                    <a:lnTo>
                      <a:pt x="2260" y="1948"/>
                    </a:lnTo>
                    <a:lnTo>
                      <a:pt x="2282" y="2113"/>
                    </a:lnTo>
                    <a:lnTo>
                      <a:pt x="2294" y="2281"/>
                    </a:lnTo>
                    <a:lnTo>
                      <a:pt x="2004" y="2281"/>
                    </a:lnTo>
                    <a:lnTo>
                      <a:pt x="1993" y="2128"/>
                    </a:lnTo>
                    <a:lnTo>
                      <a:pt x="1971" y="1978"/>
                    </a:lnTo>
                    <a:lnTo>
                      <a:pt x="1937" y="1832"/>
                    </a:lnTo>
                    <a:lnTo>
                      <a:pt x="1894" y="1689"/>
                    </a:lnTo>
                    <a:lnTo>
                      <a:pt x="1839" y="1552"/>
                    </a:lnTo>
                    <a:lnTo>
                      <a:pt x="1777" y="1420"/>
                    </a:lnTo>
                    <a:lnTo>
                      <a:pt x="1706" y="1293"/>
                    </a:lnTo>
                    <a:lnTo>
                      <a:pt x="1627" y="1171"/>
                    </a:lnTo>
                    <a:lnTo>
                      <a:pt x="1539" y="1056"/>
                    </a:lnTo>
                    <a:lnTo>
                      <a:pt x="1443" y="947"/>
                    </a:lnTo>
                    <a:lnTo>
                      <a:pt x="1340" y="844"/>
                    </a:lnTo>
                    <a:lnTo>
                      <a:pt x="1231" y="750"/>
                    </a:lnTo>
                    <a:lnTo>
                      <a:pt x="1114" y="662"/>
                    </a:lnTo>
                    <a:lnTo>
                      <a:pt x="992" y="583"/>
                    </a:lnTo>
                    <a:lnTo>
                      <a:pt x="864" y="513"/>
                    </a:lnTo>
                    <a:lnTo>
                      <a:pt x="731" y="451"/>
                    </a:lnTo>
                    <a:lnTo>
                      <a:pt x="594" y="399"/>
                    </a:lnTo>
                    <a:lnTo>
                      <a:pt x="451" y="355"/>
                    </a:lnTo>
                    <a:lnTo>
                      <a:pt x="305" y="324"/>
                    </a:lnTo>
                    <a:lnTo>
                      <a:pt x="154" y="303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75000"/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9" name="Freeform 22"/>
              <p:cNvSpPr>
                <a:spLocks/>
              </p:cNvSpPr>
              <p:nvPr/>
            </p:nvSpPr>
            <p:spPr bwMode="auto">
              <a:xfrm>
                <a:off x="4516378" y="2108848"/>
                <a:ext cx="2124932" cy="1992967"/>
              </a:xfrm>
              <a:custGeom>
                <a:avLst/>
                <a:gdLst>
                  <a:gd name="T0" fmla="*/ 0 w 3024"/>
                  <a:gd name="T1" fmla="*/ 0 h 3009"/>
                  <a:gd name="T2" fmla="*/ 190 w 3024"/>
                  <a:gd name="T3" fmla="*/ 11 h 3009"/>
                  <a:gd name="T4" fmla="*/ 374 w 3024"/>
                  <a:gd name="T5" fmla="*/ 32 h 3009"/>
                  <a:gd name="T6" fmla="*/ 556 w 3024"/>
                  <a:gd name="T7" fmla="*/ 64 h 3009"/>
                  <a:gd name="T8" fmla="*/ 735 w 3024"/>
                  <a:gd name="T9" fmla="*/ 105 h 3009"/>
                  <a:gd name="T10" fmla="*/ 909 w 3024"/>
                  <a:gd name="T11" fmla="*/ 158 h 3009"/>
                  <a:gd name="T12" fmla="*/ 1078 w 3024"/>
                  <a:gd name="T13" fmla="*/ 219 h 3009"/>
                  <a:gd name="T14" fmla="*/ 1244 w 3024"/>
                  <a:gd name="T15" fmla="*/ 293 h 3009"/>
                  <a:gd name="T16" fmla="*/ 1403 w 3024"/>
                  <a:gd name="T17" fmla="*/ 374 h 3009"/>
                  <a:gd name="T18" fmla="*/ 1557 w 3024"/>
                  <a:gd name="T19" fmla="*/ 462 h 3009"/>
                  <a:gd name="T20" fmla="*/ 1706 w 3024"/>
                  <a:gd name="T21" fmla="*/ 559 h 3009"/>
                  <a:gd name="T22" fmla="*/ 1849 w 3024"/>
                  <a:gd name="T23" fmla="*/ 666 h 3009"/>
                  <a:gd name="T24" fmla="*/ 1984 w 3024"/>
                  <a:gd name="T25" fmla="*/ 781 h 3009"/>
                  <a:gd name="T26" fmla="*/ 2113 w 3024"/>
                  <a:gd name="T27" fmla="*/ 901 h 3009"/>
                  <a:gd name="T28" fmla="*/ 2235 w 3024"/>
                  <a:gd name="T29" fmla="*/ 1031 h 3009"/>
                  <a:gd name="T30" fmla="*/ 2350 w 3024"/>
                  <a:gd name="T31" fmla="*/ 1166 h 3009"/>
                  <a:gd name="T32" fmla="*/ 2457 w 3024"/>
                  <a:gd name="T33" fmla="*/ 1307 h 3009"/>
                  <a:gd name="T34" fmla="*/ 2555 w 3024"/>
                  <a:gd name="T35" fmla="*/ 1455 h 3009"/>
                  <a:gd name="T36" fmla="*/ 2645 w 3024"/>
                  <a:gd name="T37" fmla="*/ 1609 h 3009"/>
                  <a:gd name="T38" fmla="*/ 2726 w 3024"/>
                  <a:gd name="T39" fmla="*/ 1767 h 3009"/>
                  <a:gd name="T40" fmla="*/ 2799 w 3024"/>
                  <a:gd name="T41" fmla="*/ 1932 h 3009"/>
                  <a:gd name="T42" fmla="*/ 2861 w 3024"/>
                  <a:gd name="T43" fmla="*/ 2101 h 3009"/>
                  <a:gd name="T44" fmla="*/ 2915 w 3024"/>
                  <a:gd name="T45" fmla="*/ 2276 h 3009"/>
                  <a:gd name="T46" fmla="*/ 2959 w 3024"/>
                  <a:gd name="T47" fmla="*/ 2453 h 3009"/>
                  <a:gd name="T48" fmla="*/ 2990 w 3024"/>
                  <a:gd name="T49" fmla="*/ 2635 h 3009"/>
                  <a:gd name="T50" fmla="*/ 3013 w 3024"/>
                  <a:gd name="T51" fmla="*/ 2821 h 3009"/>
                  <a:gd name="T52" fmla="*/ 3024 w 3024"/>
                  <a:gd name="T53" fmla="*/ 3009 h 3009"/>
                  <a:gd name="T54" fmla="*/ 2320 w 3024"/>
                  <a:gd name="T55" fmla="*/ 3009 h 3009"/>
                  <a:gd name="T56" fmla="*/ 2309 w 3024"/>
                  <a:gd name="T57" fmla="*/ 2847 h 3009"/>
                  <a:gd name="T58" fmla="*/ 2286 w 3024"/>
                  <a:gd name="T59" fmla="*/ 2687 h 3009"/>
                  <a:gd name="T60" fmla="*/ 2254 w 3024"/>
                  <a:gd name="T61" fmla="*/ 2531 h 3009"/>
                  <a:gd name="T62" fmla="*/ 2211 w 3024"/>
                  <a:gd name="T63" fmla="*/ 2379 h 3009"/>
                  <a:gd name="T64" fmla="*/ 2160 w 3024"/>
                  <a:gd name="T65" fmla="*/ 2233 h 3009"/>
                  <a:gd name="T66" fmla="*/ 2098 w 3024"/>
                  <a:gd name="T67" fmla="*/ 2088 h 3009"/>
                  <a:gd name="T68" fmla="*/ 2029 w 3024"/>
                  <a:gd name="T69" fmla="*/ 1951 h 3009"/>
                  <a:gd name="T70" fmla="*/ 1950 w 3024"/>
                  <a:gd name="T71" fmla="*/ 1818 h 3009"/>
                  <a:gd name="T72" fmla="*/ 1864 w 3024"/>
                  <a:gd name="T73" fmla="*/ 1690 h 3009"/>
                  <a:gd name="T74" fmla="*/ 1770 w 3024"/>
                  <a:gd name="T75" fmla="*/ 1570 h 3009"/>
                  <a:gd name="T76" fmla="*/ 1668 w 3024"/>
                  <a:gd name="T77" fmla="*/ 1455 h 3009"/>
                  <a:gd name="T78" fmla="*/ 1559 w 3024"/>
                  <a:gd name="T79" fmla="*/ 1346 h 3009"/>
                  <a:gd name="T80" fmla="*/ 1445 w 3024"/>
                  <a:gd name="T81" fmla="*/ 1245 h 3009"/>
                  <a:gd name="T82" fmla="*/ 1323 w 3024"/>
                  <a:gd name="T83" fmla="*/ 1151 h 3009"/>
                  <a:gd name="T84" fmla="*/ 1195 w 3024"/>
                  <a:gd name="T85" fmla="*/ 1067 h 3009"/>
                  <a:gd name="T86" fmla="*/ 1062 w 3024"/>
                  <a:gd name="T87" fmla="*/ 988 h 3009"/>
                  <a:gd name="T88" fmla="*/ 923 w 3024"/>
                  <a:gd name="T89" fmla="*/ 920 h 3009"/>
                  <a:gd name="T90" fmla="*/ 780 w 3024"/>
                  <a:gd name="T91" fmla="*/ 860 h 3009"/>
                  <a:gd name="T92" fmla="*/ 631 w 3024"/>
                  <a:gd name="T93" fmla="*/ 807 h 3009"/>
                  <a:gd name="T94" fmla="*/ 479 w 3024"/>
                  <a:gd name="T95" fmla="*/ 766 h 3009"/>
                  <a:gd name="T96" fmla="*/ 323 w 3024"/>
                  <a:gd name="T97" fmla="*/ 736 h 3009"/>
                  <a:gd name="T98" fmla="*/ 164 w 3024"/>
                  <a:gd name="T99" fmla="*/ 713 h 3009"/>
                  <a:gd name="T100" fmla="*/ 0 w 3024"/>
                  <a:gd name="T101" fmla="*/ 704 h 3009"/>
                  <a:gd name="T102" fmla="*/ 0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0" y="0"/>
                    </a:moveTo>
                    <a:lnTo>
                      <a:pt x="190" y="11"/>
                    </a:lnTo>
                    <a:lnTo>
                      <a:pt x="374" y="32"/>
                    </a:lnTo>
                    <a:lnTo>
                      <a:pt x="556" y="64"/>
                    </a:lnTo>
                    <a:lnTo>
                      <a:pt x="735" y="105"/>
                    </a:lnTo>
                    <a:lnTo>
                      <a:pt x="909" y="158"/>
                    </a:lnTo>
                    <a:lnTo>
                      <a:pt x="1078" y="219"/>
                    </a:lnTo>
                    <a:lnTo>
                      <a:pt x="1244" y="293"/>
                    </a:lnTo>
                    <a:lnTo>
                      <a:pt x="1403" y="374"/>
                    </a:lnTo>
                    <a:lnTo>
                      <a:pt x="1557" y="462"/>
                    </a:lnTo>
                    <a:lnTo>
                      <a:pt x="1706" y="559"/>
                    </a:lnTo>
                    <a:lnTo>
                      <a:pt x="1849" y="666"/>
                    </a:lnTo>
                    <a:lnTo>
                      <a:pt x="1984" y="781"/>
                    </a:lnTo>
                    <a:lnTo>
                      <a:pt x="2113" y="901"/>
                    </a:lnTo>
                    <a:lnTo>
                      <a:pt x="2235" y="1031"/>
                    </a:lnTo>
                    <a:lnTo>
                      <a:pt x="2350" y="1166"/>
                    </a:lnTo>
                    <a:lnTo>
                      <a:pt x="2457" y="1307"/>
                    </a:lnTo>
                    <a:lnTo>
                      <a:pt x="2555" y="1455"/>
                    </a:lnTo>
                    <a:lnTo>
                      <a:pt x="2645" y="1609"/>
                    </a:lnTo>
                    <a:lnTo>
                      <a:pt x="2726" y="1767"/>
                    </a:lnTo>
                    <a:lnTo>
                      <a:pt x="2799" y="1932"/>
                    </a:lnTo>
                    <a:lnTo>
                      <a:pt x="2861" y="2101"/>
                    </a:lnTo>
                    <a:lnTo>
                      <a:pt x="2915" y="2276"/>
                    </a:lnTo>
                    <a:lnTo>
                      <a:pt x="2959" y="2453"/>
                    </a:lnTo>
                    <a:lnTo>
                      <a:pt x="2990" y="2635"/>
                    </a:lnTo>
                    <a:lnTo>
                      <a:pt x="3013" y="2821"/>
                    </a:lnTo>
                    <a:lnTo>
                      <a:pt x="3024" y="3009"/>
                    </a:lnTo>
                    <a:lnTo>
                      <a:pt x="2320" y="3009"/>
                    </a:lnTo>
                    <a:lnTo>
                      <a:pt x="2309" y="2847"/>
                    </a:lnTo>
                    <a:lnTo>
                      <a:pt x="2286" y="2687"/>
                    </a:lnTo>
                    <a:lnTo>
                      <a:pt x="2254" y="2531"/>
                    </a:lnTo>
                    <a:lnTo>
                      <a:pt x="2211" y="2379"/>
                    </a:lnTo>
                    <a:lnTo>
                      <a:pt x="2160" y="2233"/>
                    </a:lnTo>
                    <a:lnTo>
                      <a:pt x="2098" y="2088"/>
                    </a:lnTo>
                    <a:lnTo>
                      <a:pt x="2029" y="1951"/>
                    </a:lnTo>
                    <a:lnTo>
                      <a:pt x="1950" y="1818"/>
                    </a:lnTo>
                    <a:lnTo>
                      <a:pt x="1864" y="1690"/>
                    </a:lnTo>
                    <a:lnTo>
                      <a:pt x="1770" y="1570"/>
                    </a:lnTo>
                    <a:lnTo>
                      <a:pt x="1668" y="1455"/>
                    </a:lnTo>
                    <a:lnTo>
                      <a:pt x="1559" y="1346"/>
                    </a:lnTo>
                    <a:lnTo>
                      <a:pt x="1445" y="1245"/>
                    </a:lnTo>
                    <a:lnTo>
                      <a:pt x="1323" y="1151"/>
                    </a:lnTo>
                    <a:lnTo>
                      <a:pt x="1195" y="1067"/>
                    </a:lnTo>
                    <a:lnTo>
                      <a:pt x="1062" y="988"/>
                    </a:lnTo>
                    <a:lnTo>
                      <a:pt x="923" y="920"/>
                    </a:lnTo>
                    <a:lnTo>
                      <a:pt x="780" y="860"/>
                    </a:lnTo>
                    <a:lnTo>
                      <a:pt x="631" y="807"/>
                    </a:lnTo>
                    <a:lnTo>
                      <a:pt x="479" y="766"/>
                    </a:lnTo>
                    <a:lnTo>
                      <a:pt x="323" y="736"/>
                    </a:lnTo>
                    <a:lnTo>
                      <a:pt x="164" y="713"/>
                    </a:lnTo>
                    <a:lnTo>
                      <a:pt x="0" y="70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5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0" name="TextBox 24"/>
              <p:cNvSpPr txBox="1"/>
              <p:nvPr/>
            </p:nvSpPr>
            <p:spPr>
              <a:xfrm rot="2804123">
                <a:off x="4572402" y="3636597"/>
                <a:ext cx="719333" cy="239080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1" name="TextBox 56"/>
              <p:cNvSpPr txBox="1"/>
              <p:nvPr/>
            </p:nvSpPr>
            <p:spPr>
              <a:xfrm rot="2526230">
                <a:off x="4777522" y="3262201"/>
                <a:ext cx="942816" cy="225426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2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TextBox 57"/>
              <p:cNvSpPr txBox="1"/>
              <p:nvPr/>
            </p:nvSpPr>
            <p:spPr>
              <a:xfrm rot="2545539">
                <a:off x="4677621" y="3379494"/>
                <a:ext cx="801375" cy="225426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476177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3488041" y="341625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193" name="4 CuadroTexto"/>
          <p:cNvSpPr txBox="1"/>
          <p:nvPr/>
        </p:nvSpPr>
        <p:spPr>
          <a:xfrm>
            <a:off x="106136" y="2647136"/>
            <a:ext cx="396002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FISCALIZACIÓN Y AUDITORÍA</a:t>
            </a:r>
          </a:p>
          <a:p>
            <a:pPr>
              <a:defRPr/>
            </a:pPr>
            <a:endParaRPr lang="es-MX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AUDITORIAS</a:t>
            </a: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OBSERVACIONES</a:t>
            </a:r>
          </a:p>
        </p:txBody>
      </p:sp>
      <p:grpSp>
        <p:nvGrpSpPr>
          <p:cNvPr id="3" name="Grupo 2"/>
          <p:cNvGrpSpPr/>
          <p:nvPr/>
        </p:nvGrpSpPr>
        <p:grpSpPr>
          <a:xfrm>
            <a:off x="3969350" y="1714402"/>
            <a:ext cx="4574238" cy="4129551"/>
            <a:chOff x="3969350" y="1714402"/>
            <a:chExt cx="4574238" cy="4129551"/>
          </a:xfrm>
        </p:grpSpPr>
        <p:grpSp>
          <p:nvGrpSpPr>
            <p:cNvPr id="4" name="Grupo 3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55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Visión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6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Misión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7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Objetivos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59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ea typeface="Calibri"/>
                    <a:cs typeface="Arial" panose="020B0604020202020204" pitchFamily="34" charset="0"/>
                    <a:sym typeface="Calibri"/>
                  </a:rPr>
                  <a:t>Manuales</a:t>
                </a:r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60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Metas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1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Controles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2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Procesos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64" name="Grupo 63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65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6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7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8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69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0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1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2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3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4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5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6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7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8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9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0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1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82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146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7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83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84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5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86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51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4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59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3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7" name="TextBox 1"/>
              <p:cNvSpPr txBox="1"/>
              <p:nvPr/>
            </p:nvSpPr>
            <p:spPr>
              <a:xfrm rot="18957947">
                <a:off x="3602401" y="3514300"/>
                <a:ext cx="762907" cy="2393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r>
                  <a: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189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1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2" name="Freeform 25"/>
              <p:cNvSpPr>
                <a:spLocks/>
              </p:cNvSpPr>
              <p:nvPr/>
            </p:nvSpPr>
            <p:spPr bwMode="auto">
              <a:xfrm>
                <a:off x="3859405" y="3458812"/>
                <a:ext cx="1151484" cy="1085714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>
                      <a:alpha val="43000"/>
                    </a:sysClr>
                  </a:gs>
                  <a:gs pos="43000">
                    <a:srgbClr val="F49300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IN" sz="4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</a:p>
            </p:txBody>
          </p:sp>
        </p:grpSp>
        <p:grpSp>
          <p:nvGrpSpPr>
            <p:cNvPr id="103" name="Grupo 102"/>
            <p:cNvGrpSpPr/>
            <p:nvPr/>
          </p:nvGrpSpPr>
          <p:grpSpPr>
            <a:xfrm>
              <a:off x="6418656" y="3832434"/>
              <a:ext cx="2124932" cy="2011519"/>
              <a:chOff x="4516378" y="4199872"/>
              <a:chExt cx="2124932" cy="2011519"/>
            </a:xfrm>
          </p:grpSpPr>
          <p:sp>
            <p:nvSpPr>
              <p:cNvPr id="104" name="Freeform 11"/>
              <p:cNvSpPr>
                <a:spLocks/>
              </p:cNvSpPr>
              <p:nvPr/>
            </p:nvSpPr>
            <p:spPr bwMode="auto">
              <a:xfrm>
                <a:off x="4516378" y="4199873"/>
                <a:ext cx="1391325" cy="1319810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solidFill>
                <a:srgbClr val="F49300">
                  <a:lumMod val="60000"/>
                  <a:lumOff val="40000"/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5" name="Freeform 15"/>
              <p:cNvSpPr>
                <a:spLocks/>
              </p:cNvSpPr>
              <p:nvPr/>
            </p:nvSpPr>
            <p:spPr bwMode="auto">
              <a:xfrm>
                <a:off x="4516378" y="4199872"/>
                <a:ext cx="1165059" cy="1106468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solidFill>
                <a:srgbClr val="F49300">
                  <a:lumMod val="40000"/>
                  <a:lumOff val="6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6" name="Freeform 19"/>
              <p:cNvSpPr>
                <a:spLocks/>
              </p:cNvSpPr>
              <p:nvPr/>
            </p:nvSpPr>
            <p:spPr bwMode="auto">
              <a:xfrm>
                <a:off x="4516378" y="4199873"/>
                <a:ext cx="1613375" cy="1529179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solidFill>
                <a:srgbClr val="F49300">
                  <a:lumMod val="75000"/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7" name="Freeform 23"/>
              <p:cNvSpPr>
                <a:spLocks/>
              </p:cNvSpPr>
              <p:nvPr/>
            </p:nvSpPr>
            <p:spPr bwMode="auto">
              <a:xfrm>
                <a:off x="4516378" y="4199872"/>
                <a:ext cx="2124932" cy="2011519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solidFill>
                <a:srgbClr val="F49300">
                  <a:lumMod val="5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58617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288106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179" name="Grupo 178"/>
          <p:cNvGrpSpPr/>
          <p:nvPr/>
        </p:nvGrpSpPr>
        <p:grpSpPr>
          <a:xfrm>
            <a:off x="924071" y="288107"/>
            <a:ext cx="750402" cy="659632"/>
            <a:chOff x="3969350" y="1714402"/>
            <a:chExt cx="4574238" cy="4129551"/>
          </a:xfrm>
        </p:grpSpPr>
        <p:grpSp>
          <p:nvGrpSpPr>
            <p:cNvPr id="180" name="Grupo 179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186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94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97" name="Grupo 196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06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7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8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9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0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1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2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3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4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5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6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7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8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9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20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21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22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223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228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29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224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225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6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7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98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9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0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1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2" name="TextBox 1"/>
              <p:cNvSpPr txBox="1"/>
              <p:nvPr/>
            </p:nvSpPr>
            <p:spPr>
              <a:xfrm rot="18957947">
                <a:off x="3602401" y="3514300"/>
                <a:ext cx="762907" cy="2393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4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81" name="Grupo 180"/>
            <p:cNvGrpSpPr/>
            <p:nvPr/>
          </p:nvGrpSpPr>
          <p:grpSpPr>
            <a:xfrm>
              <a:off x="6418656" y="3832434"/>
              <a:ext cx="2124932" cy="2011519"/>
              <a:chOff x="4516378" y="4199872"/>
              <a:chExt cx="2124932" cy="2011519"/>
            </a:xfrm>
          </p:grpSpPr>
          <p:sp>
            <p:nvSpPr>
              <p:cNvPr id="182" name="Freeform 11"/>
              <p:cNvSpPr>
                <a:spLocks/>
              </p:cNvSpPr>
              <p:nvPr/>
            </p:nvSpPr>
            <p:spPr bwMode="auto">
              <a:xfrm>
                <a:off x="4516378" y="4199873"/>
                <a:ext cx="1391325" cy="1319810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solidFill>
                <a:srgbClr val="F49300">
                  <a:lumMod val="60000"/>
                  <a:lumOff val="40000"/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3" name="Freeform 15"/>
              <p:cNvSpPr>
                <a:spLocks/>
              </p:cNvSpPr>
              <p:nvPr/>
            </p:nvSpPr>
            <p:spPr bwMode="auto">
              <a:xfrm>
                <a:off x="4516378" y="4199872"/>
                <a:ext cx="1165059" cy="1106468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solidFill>
                <a:srgbClr val="F49300">
                  <a:lumMod val="40000"/>
                  <a:lumOff val="6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4" name="Freeform 19"/>
              <p:cNvSpPr>
                <a:spLocks/>
              </p:cNvSpPr>
              <p:nvPr/>
            </p:nvSpPr>
            <p:spPr bwMode="auto">
              <a:xfrm>
                <a:off x="4516378" y="4199873"/>
                <a:ext cx="1613375" cy="1529179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solidFill>
                <a:srgbClr val="F49300">
                  <a:lumMod val="75000"/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5" name="Freeform 23"/>
              <p:cNvSpPr>
                <a:spLocks/>
              </p:cNvSpPr>
              <p:nvPr/>
            </p:nvSpPr>
            <p:spPr bwMode="auto">
              <a:xfrm>
                <a:off x="4516378" y="4199872"/>
                <a:ext cx="2124932" cy="2011519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solidFill>
                <a:srgbClr val="F49300">
                  <a:lumMod val="5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230" name="5 Rectángulo"/>
          <p:cNvSpPr/>
          <p:nvPr/>
        </p:nvSpPr>
        <p:spPr>
          <a:xfrm>
            <a:off x="1705611" y="322210"/>
            <a:ext cx="507215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Fiscalización y auditoría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3.1. auditoría</a:t>
            </a:r>
          </a:p>
          <a:p>
            <a:pPr>
              <a:defRPr/>
            </a:pPr>
            <a:endParaRPr lang="es-E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31" name="Rectángulo 230"/>
          <p:cNvSpPr/>
          <p:nvPr/>
        </p:nvSpPr>
        <p:spPr>
          <a:xfrm>
            <a:off x="626129" y="1210696"/>
            <a:ext cx="8517871" cy="3355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Clr>
                <a:srgbClr val="FF6600"/>
              </a:buClr>
            </a:pPr>
            <a:r>
              <a:rPr lang="es-MX" sz="1400" dirty="0">
                <a:solidFill>
                  <a:srgbClr val="FF0000"/>
                </a:solidFill>
              </a:rPr>
              <a:t>INDICAR TODAS LAS AUDITORIAS PROGRAMADAS DE TODOS LOS AÑOS</a:t>
            </a:r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6195649"/>
              </p:ext>
            </p:extLst>
          </p:nvPr>
        </p:nvGraphicFramePr>
        <p:xfrm>
          <a:off x="697420" y="1744221"/>
          <a:ext cx="7330184" cy="3794335"/>
        </p:xfrm>
        <a:graphic>
          <a:graphicData uri="http://schemas.openxmlformats.org/drawingml/2006/table">
            <a:tbl>
              <a:tblPr/>
              <a:tblGrid>
                <a:gridCol w="13593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5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04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6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08857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Ejercicio Fiscal Auditado</a:t>
                      </a:r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Órgano fiscalizador</a:t>
                      </a:r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1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Unidades </a:t>
                      </a:r>
                      <a:endParaRPr lang="es-ES" sz="1100" b="0" i="0" u="none" strike="noStrike" baseline="0" dirty="0">
                        <a:solidFill>
                          <a:srgbClr val="FFFFFF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es-ES" sz="1100" b="1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Administrativas Involucradas</a:t>
                      </a:r>
                      <a:r>
                        <a:rPr lang="es-ES" sz="1100" b="0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	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1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Responsable </a:t>
                      </a:r>
                      <a:endParaRPr lang="es-ES" sz="1100" b="0" i="0" u="none" strike="noStrike" baseline="0" dirty="0">
                        <a:solidFill>
                          <a:srgbClr val="FFFFFF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r>
                        <a:rPr lang="es-ES" sz="1100" b="1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de la Atención de los Auditores</a:t>
                      </a:r>
                      <a:r>
                        <a:rPr lang="es-ES" sz="1100" b="0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	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066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ISAF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TODAS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i="0" u="none" strike="noStrike" baseline="0" dirty="0">
                          <a:latin typeface="Calibri-Identity-H"/>
                        </a:rPr>
                        <a:t>Dirección Administrativa</a:t>
                      </a:r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7596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288106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179" name="Grupo 178"/>
          <p:cNvGrpSpPr/>
          <p:nvPr/>
        </p:nvGrpSpPr>
        <p:grpSpPr>
          <a:xfrm>
            <a:off x="924071" y="288107"/>
            <a:ext cx="750402" cy="659632"/>
            <a:chOff x="3969350" y="1714402"/>
            <a:chExt cx="4574238" cy="4129551"/>
          </a:xfrm>
        </p:grpSpPr>
        <p:grpSp>
          <p:nvGrpSpPr>
            <p:cNvPr id="180" name="Grupo 179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186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7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8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0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94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5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96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97" name="Grupo 196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06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7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8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09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0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1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2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3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4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5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6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7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8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19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20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21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22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223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228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229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224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225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6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227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98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99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0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1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2" name="TextBox 1"/>
              <p:cNvSpPr txBox="1"/>
              <p:nvPr/>
            </p:nvSpPr>
            <p:spPr>
              <a:xfrm rot="18957947">
                <a:off x="3602401" y="3514300"/>
                <a:ext cx="762907" cy="2393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03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204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81" name="Grupo 180"/>
            <p:cNvGrpSpPr/>
            <p:nvPr/>
          </p:nvGrpSpPr>
          <p:grpSpPr>
            <a:xfrm>
              <a:off x="6418656" y="3832434"/>
              <a:ext cx="2124932" cy="2011519"/>
              <a:chOff x="4516378" y="4199872"/>
              <a:chExt cx="2124932" cy="2011519"/>
            </a:xfrm>
          </p:grpSpPr>
          <p:sp>
            <p:nvSpPr>
              <p:cNvPr id="182" name="Freeform 11"/>
              <p:cNvSpPr>
                <a:spLocks/>
              </p:cNvSpPr>
              <p:nvPr/>
            </p:nvSpPr>
            <p:spPr bwMode="auto">
              <a:xfrm>
                <a:off x="4516378" y="4199873"/>
                <a:ext cx="1391325" cy="1319810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solidFill>
                <a:srgbClr val="F49300">
                  <a:lumMod val="60000"/>
                  <a:lumOff val="40000"/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3" name="Freeform 15"/>
              <p:cNvSpPr>
                <a:spLocks/>
              </p:cNvSpPr>
              <p:nvPr/>
            </p:nvSpPr>
            <p:spPr bwMode="auto">
              <a:xfrm>
                <a:off x="4516378" y="4199872"/>
                <a:ext cx="1165059" cy="1106468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solidFill>
                <a:srgbClr val="F49300">
                  <a:lumMod val="40000"/>
                  <a:lumOff val="6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4" name="Freeform 19"/>
              <p:cNvSpPr>
                <a:spLocks/>
              </p:cNvSpPr>
              <p:nvPr/>
            </p:nvSpPr>
            <p:spPr bwMode="auto">
              <a:xfrm>
                <a:off x="4516378" y="4199873"/>
                <a:ext cx="1613375" cy="1529179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solidFill>
                <a:srgbClr val="F49300">
                  <a:lumMod val="75000"/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85" name="Freeform 23"/>
              <p:cNvSpPr>
                <a:spLocks/>
              </p:cNvSpPr>
              <p:nvPr/>
            </p:nvSpPr>
            <p:spPr bwMode="auto">
              <a:xfrm>
                <a:off x="4516378" y="4199872"/>
                <a:ext cx="2124932" cy="2011519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solidFill>
                <a:srgbClr val="F49300">
                  <a:lumMod val="5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230" name="5 Rectángulo"/>
          <p:cNvSpPr/>
          <p:nvPr/>
        </p:nvSpPr>
        <p:spPr>
          <a:xfrm>
            <a:off x="1705611" y="322210"/>
            <a:ext cx="507215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Fiscalización y auditoría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3.2 OBSERVACIONES</a:t>
            </a:r>
          </a:p>
          <a:p>
            <a:pPr>
              <a:defRPr/>
            </a:pPr>
            <a:endParaRPr lang="es-E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31" name="Rectángulo 230"/>
          <p:cNvSpPr/>
          <p:nvPr/>
        </p:nvSpPr>
        <p:spPr>
          <a:xfrm>
            <a:off x="626129" y="1210696"/>
            <a:ext cx="8517871" cy="3355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Clr>
                <a:srgbClr val="FF6600"/>
              </a:buClr>
            </a:pPr>
            <a:r>
              <a:rPr lang="es-MX" sz="1400" dirty="0">
                <a:solidFill>
                  <a:srgbClr val="FF0000"/>
                </a:solidFill>
              </a:rPr>
              <a:t>INDICAR TODAS LAS OBSERVACIONES PENDIENTES DE TODOS LOS AÑOS</a:t>
            </a:r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7170639"/>
              </p:ext>
            </p:extLst>
          </p:nvPr>
        </p:nvGraphicFramePr>
        <p:xfrm>
          <a:off x="697420" y="1744221"/>
          <a:ext cx="7714770" cy="4656880"/>
        </p:xfrm>
        <a:graphic>
          <a:graphicData uri="http://schemas.openxmlformats.org/drawingml/2006/table">
            <a:tbl>
              <a:tblPr/>
              <a:tblGrid>
                <a:gridCol w="7313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8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6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92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774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8223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2985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26376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4592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29685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Ejercicio Fiscal Auditado</a:t>
                      </a:r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No. de Auditoria</a:t>
                      </a:r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Órgano fiscalizador</a:t>
                      </a:r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E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No.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MX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Descripción</a:t>
                      </a:r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E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Status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708">
                <a:tc vMerge="1"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Solventadas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 Solventadas/ en Proceso de Atención 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Observaciones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ES" sz="7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Responsable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es-ES" sz="1100" b="0" i="0" u="none" strike="noStrike" baseline="0" dirty="0">
                          <a:latin typeface="Calibri-Identity-H"/>
                        </a:rPr>
                        <a:t>1203-DS-HR</a:t>
                      </a:r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ASF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i="0" u="none" strike="noStrike" baseline="0" dirty="0">
                          <a:latin typeface="Calibri-Identity-H"/>
                        </a:rPr>
                        <a:t>Auditoría Técnica a la Obra</a:t>
                      </a:r>
                    </a:p>
                    <a:p>
                      <a:pPr algn="ctr"/>
                      <a:r>
                        <a:rPr lang="es-ES" sz="1100" b="0" i="0" u="none" strike="noStrike" baseline="0" dirty="0">
                          <a:latin typeface="Calibri-Identity-H"/>
                        </a:rPr>
                        <a:t>Pública Domiciliaria</a:t>
                      </a:r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4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2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i="0" u="none" strike="noStrike" baseline="0" dirty="0">
                          <a:latin typeface="Calibri-Identity-H"/>
                        </a:rPr>
                        <a:t>Las observaciones se encuentran parcialmente solventadas, en proceso de solventación.</a:t>
                      </a:r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DGA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501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76021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500793" y="291650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48" name="5 Rectángulo"/>
          <p:cNvSpPr/>
          <p:nvPr/>
        </p:nvSpPr>
        <p:spPr>
          <a:xfrm>
            <a:off x="1452724" y="291650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FISCALIZACIÓN Y AUDITORÍA 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ACUERDOS. 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310264" y="1344175"/>
            <a:ext cx="2284919" cy="530542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r>
              <a:rPr lang="es-ES" b="1" dirty="0"/>
              <a:t>VOTACIÓN PARA LA APROBACIÓN DE ACUERDOS</a:t>
            </a:r>
          </a:p>
          <a:p>
            <a:pPr algn="ctr"/>
            <a:r>
              <a:rPr lang="es-MX" b="1" dirty="0"/>
              <a:t>FISCALIZACIÓN Y AUDITORÍA</a:t>
            </a:r>
            <a:endParaRPr lang="es-ES" b="1" dirty="0"/>
          </a:p>
        </p:txBody>
      </p:sp>
      <p:grpSp>
        <p:nvGrpSpPr>
          <p:cNvPr id="52" name="Google Shape;679;p56"/>
          <p:cNvGrpSpPr/>
          <p:nvPr/>
        </p:nvGrpSpPr>
        <p:grpSpPr>
          <a:xfrm>
            <a:off x="525966" y="2140878"/>
            <a:ext cx="1864549" cy="1104301"/>
            <a:chOff x="6671087" y="2009304"/>
            <a:chExt cx="332756" cy="281832"/>
          </a:xfrm>
          <a:solidFill>
            <a:schemeClr val="accent2">
              <a:lumMod val="50000"/>
            </a:schemeClr>
          </a:solidFill>
        </p:grpSpPr>
        <p:sp>
          <p:nvSpPr>
            <p:cNvPr id="87" name="Google Shape;680;p56"/>
            <p:cNvSpPr/>
            <p:nvPr/>
          </p:nvSpPr>
          <p:spPr>
            <a:xfrm>
              <a:off x="6671087" y="2023658"/>
              <a:ext cx="331993" cy="267478"/>
            </a:xfrm>
            <a:custGeom>
              <a:avLst/>
              <a:gdLst/>
              <a:ahLst/>
              <a:cxnLst/>
              <a:rect l="l" t="t" r="r" b="b"/>
              <a:pathLst>
                <a:path w="10431" h="8404" extrusionOk="0">
                  <a:moveTo>
                    <a:pt x="6359" y="2272"/>
                  </a:moveTo>
                  <a:lnTo>
                    <a:pt x="7192" y="2546"/>
                  </a:lnTo>
                  <a:cubicBezTo>
                    <a:pt x="7203" y="2553"/>
                    <a:pt x="7215" y="2556"/>
                    <a:pt x="7228" y="2556"/>
                  </a:cubicBezTo>
                  <a:cubicBezTo>
                    <a:pt x="7261" y="2556"/>
                    <a:pt x="7298" y="2539"/>
                    <a:pt x="7323" y="2522"/>
                  </a:cubicBezTo>
                  <a:lnTo>
                    <a:pt x="7585" y="2332"/>
                  </a:lnTo>
                  <a:lnTo>
                    <a:pt x="9419" y="4725"/>
                  </a:lnTo>
                  <a:lnTo>
                    <a:pt x="9109" y="4951"/>
                  </a:lnTo>
                  <a:cubicBezTo>
                    <a:pt x="9097" y="4927"/>
                    <a:pt x="9061" y="4915"/>
                    <a:pt x="9050" y="4903"/>
                  </a:cubicBezTo>
                  <a:lnTo>
                    <a:pt x="5882" y="3177"/>
                  </a:lnTo>
                  <a:lnTo>
                    <a:pt x="6002" y="2987"/>
                  </a:lnTo>
                  <a:cubicBezTo>
                    <a:pt x="6049" y="2903"/>
                    <a:pt x="6025" y="2820"/>
                    <a:pt x="5954" y="2772"/>
                  </a:cubicBezTo>
                  <a:cubicBezTo>
                    <a:pt x="5929" y="2755"/>
                    <a:pt x="5900" y="2747"/>
                    <a:pt x="5873" y="2747"/>
                  </a:cubicBezTo>
                  <a:cubicBezTo>
                    <a:pt x="5822" y="2747"/>
                    <a:pt x="5775" y="2774"/>
                    <a:pt x="5752" y="2820"/>
                  </a:cubicBezTo>
                  <a:lnTo>
                    <a:pt x="5418" y="3356"/>
                  </a:lnTo>
                  <a:cubicBezTo>
                    <a:pt x="5406" y="3379"/>
                    <a:pt x="5382" y="3415"/>
                    <a:pt x="5382" y="3427"/>
                  </a:cubicBezTo>
                  <a:lnTo>
                    <a:pt x="5382" y="4725"/>
                  </a:lnTo>
                  <a:cubicBezTo>
                    <a:pt x="5382" y="4987"/>
                    <a:pt x="5168" y="5213"/>
                    <a:pt x="4894" y="5213"/>
                  </a:cubicBezTo>
                  <a:cubicBezTo>
                    <a:pt x="4632" y="5213"/>
                    <a:pt x="4406" y="4987"/>
                    <a:pt x="4406" y="4725"/>
                  </a:cubicBezTo>
                  <a:lnTo>
                    <a:pt x="4406" y="3439"/>
                  </a:lnTo>
                  <a:lnTo>
                    <a:pt x="4704" y="2272"/>
                  </a:lnTo>
                  <a:close/>
                  <a:moveTo>
                    <a:pt x="2692" y="1796"/>
                  </a:moveTo>
                  <a:lnTo>
                    <a:pt x="2930" y="1927"/>
                  </a:lnTo>
                  <a:lnTo>
                    <a:pt x="929" y="5392"/>
                  </a:lnTo>
                  <a:lnTo>
                    <a:pt x="691" y="5261"/>
                  </a:lnTo>
                  <a:lnTo>
                    <a:pt x="2692" y="1796"/>
                  </a:lnTo>
                  <a:close/>
                  <a:moveTo>
                    <a:pt x="3215" y="4844"/>
                  </a:moveTo>
                  <a:cubicBezTo>
                    <a:pt x="3323" y="4844"/>
                    <a:pt x="3406" y="4892"/>
                    <a:pt x="3489" y="4975"/>
                  </a:cubicBezTo>
                  <a:cubicBezTo>
                    <a:pt x="3608" y="5130"/>
                    <a:pt x="3561" y="5344"/>
                    <a:pt x="3406" y="5451"/>
                  </a:cubicBezTo>
                  <a:lnTo>
                    <a:pt x="2323" y="6213"/>
                  </a:lnTo>
                  <a:cubicBezTo>
                    <a:pt x="2266" y="6255"/>
                    <a:pt x="2199" y="6275"/>
                    <a:pt x="2131" y="6275"/>
                  </a:cubicBezTo>
                  <a:cubicBezTo>
                    <a:pt x="2027" y="6275"/>
                    <a:pt x="1923" y="6228"/>
                    <a:pt x="1858" y="6142"/>
                  </a:cubicBezTo>
                  <a:cubicBezTo>
                    <a:pt x="1763" y="5987"/>
                    <a:pt x="1787" y="5785"/>
                    <a:pt x="1942" y="5677"/>
                  </a:cubicBezTo>
                  <a:lnTo>
                    <a:pt x="3025" y="4903"/>
                  </a:lnTo>
                  <a:cubicBezTo>
                    <a:pt x="3085" y="4856"/>
                    <a:pt x="3156" y="4844"/>
                    <a:pt x="3215" y="4844"/>
                  </a:cubicBezTo>
                  <a:close/>
                  <a:moveTo>
                    <a:pt x="3811" y="5606"/>
                  </a:moveTo>
                  <a:cubicBezTo>
                    <a:pt x="3918" y="5606"/>
                    <a:pt x="4001" y="5665"/>
                    <a:pt x="4061" y="5737"/>
                  </a:cubicBezTo>
                  <a:cubicBezTo>
                    <a:pt x="4180" y="5880"/>
                    <a:pt x="4144" y="6106"/>
                    <a:pt x="3989" y="6213"/>
                  </a:cubicBezTo>
                  <a:lnTo>
                    <a:pt x="3156" y="6820"/>
                  </a:lnTo>
                  <a:cubicBezTo>
                    <a:pt x="3100" y="6863"/>
                    <a:pt x="3032" y="6883"/>
                    <a:pt x="2964" y="6883"/>
                  </a:cubicBezTo>
                  <a:cubicBezTo>
                    <a:pt x="2861" y="6883"/>
                    <a:pt x="2756" y="6835"/>
                    <a:pt x="2692" y="6749"/>
                  </a:cubicBezTo>
                  <a:cubicBezTo>
                    <a:pt x="2573" y="6594"/>
                    <a:pt x="2620" y="6380"/>
                    <a:pt x="2775" y="6273"/>
                  </a:cubicBezTo>
                  <a:lnTo>
                    <a:pt x="3573" y="5689"/>
                  </a:lnTo>
                  <a:cubicBezTo>
                    <a:pt x="3608" y="5677"/>
                    <a:pt x="3632" y="5642"/>
                    <a:pt x="3668" y="5630"/>
                  </a:cubicBezTo>
                  <a:cubicBezTo>
                    <a:pt x="3704" y="5618"/>
                    <a:pt x="3763" y="5606"/>
                    <a:pt x="3811" y="5606"/>
                  </a:cubicBezTo>
                  <a:close/>
                  <a:moveTo>
                    <a:pt x="4415" y="6386"/>
                  </a:moveTo>
                  <a:cubicBezTo>
                    <a:pt x="4516" y="6386"/>
                    <a:pt x="4617" y="6431"/>
                    <a:pt x="4680" y="6523"/>
                  </a:cubicBezTo>
                  <a:cubicBezTo>
                    <a:pt x="4799" y="6666"/>
                    <a:pt x="4751" y="6892"/>
                    <a:pt x="4597" y="6999"/>
                  </a:cubicBezTo>
                  <a:lnTo>
                    <a:pt x="4001" y="7416"/>
                  </a:lnTo>
                  <a:cubicBezTo>
                    <a:pt x="3946" y="7462"/>
                    <a:pt x="3883" y="7479"/>
                    <a:pt x="3814" y="7479"/>
                  </a:cubicBezTo>
                  <a:cubicBezTo>
                    <a:pt x="3793" y="7479"/>
                    <a:pt x="3773" y="7478"/>
                    <a:pt x="3751" y="7475"/>
                  </a:cubicBezTo>
                  <a:cubicBezTo>
                    <a:pt x="3668" y="7463"/>
                    <a:pt x="3585" y="7416"/>
                    <a:pt x="3525" y="7344"/>
                  </a:cubicBezTo>
                  <a:cubicBezTo>
                    <a:pt x="3430" y="7189"/>
                    <a:pt x="3454" y="6987"/>
                    <a:pt x="3608" y="6880"/>
                  </a:cubicBezTo>
                  <a:lnTo>
                    <a:pt x="4180" y="6463"/>
                  </a:lnTo>
                  <a:lnTo>
                    <a:pt x="4216" y="6451"/>
                  </a:lnTo>
                  <a:cubicBezTo>
                    <a:pt x="4274" y="6407"/>
                    <a:pt x="4344" y="6386"/>
                    <a:pt x="4415" y="6386"/>
                  </a:cubicBezTo>
                  <a:close/>
                  <a:moveTo>
                    <a:pt x="2894" y="2594"/>
                  </a:moveTo>
                  <a:lnTo>
                    <a:pt x="3168" y="2760"/>
                  </a:lnTo>
                  <a:cubicBezTo>
                    <a:pt x="3193" y="2769"/>
                    <a:pt x="3212" y="2777"/>
                    <a:pt x="3234" y="2777"/>
                  </a:cubicBezTo>
                  <a:cubicBezTo>
                    <a:pt x="3243" y="2777"/>
                    <a:pt x="3253" y="2776"/>
                    <a:pt x="3263" y="2772"/>
                  </a:cubicBezTo>
                  <a:lnTo>
                    <a:pt x="3977" y="2677"/>
                  </a:lnTo>
                  <a:lnTo>
                    <a:pt x="4239" y="2784"/>
                  </a:lnTo>
                  <a:lnTo>
                    <a:pt x="4097" y="3379"/>
                  </a:lnTo>
                  <a:lnTo>
                    <a:pt x="4097" y="3415"/>
                  </a:lnTo>
                  <a:lnTo>
                    <a:pt x="4097" y="4701"/>
                  </a:lnTo>
                  <a:cubicBezTo>
                    <a:pt x="4097" y="5154"/>
                    <a:pt x="4454" y="5511"/>
                    <a:pt x="4894" y="5511"/>
                  </a:cubicBezTo>
                  <a:cubicBezTo>
                    <a:pt x="5347" y="5511"/>
                    <a:pt x="5704" y="5154"/>
                    <a:pt x="5704" y="4701"/>
                  </a:cubicBezTo>
                  <a:lnTo>
                    <a:pt x="5704" y="3439"/>
                  </a:lnTo>
                  <a:lnTo>
                    <a:pt x="5728" y="3391"/>
                  </a:lnTo>
                  <a:lnTo>
                    <a:pt x="8919" y="5118"/>
                  </a:lnTo>
                  <a:cubicBezTo>
                    <a:pt x="9061" y="5261"/>
                    <a:pt x="9121" y="5463"/>
                    <a:pt x="9038" y="5630"/>
                  </a:cubicBezTo>
                  <a:cubicBezTo>
                    <a:pt x="8973" y="5742"/>
                    <a:pt x="8860" y="5806"/>
                    <a:pt x="8742" y="5806"/>
                  </a:cubicBezTo>
                  <a:cubicBezTo>
                    <a:pt x="8685" y="5806"/>
                    <a:pt x="8627" y="5792"/>
                    <a:pt x="8573" y="5761"/>
                  </a:cubicBezTo>
                  <a:lnTo>
                    <a:pt x="6799" y="4796"/>
                  </a:lnTo>
                  <a:cubicBezTo>
                    <a:pt x="6777" y="4781"/>
                    <a:pt x="6753" y="4775"/>
                    <a:pt x="6730" y="4775"/>
                  </a:cubicBezTo>
                  <a:cubicBezTo>
                    <a:pt x="6679" y="4775"/>
                    <a:pt x="6630" y="4807"/>
                    <a:pt x="6597" y="4856"/>
                  </a:cubicBezTo>
                  <a:cubicBezTo>
                    <a:pt x="6549" y="4927"/>
                    <a:pt x="6585" y="5023"/>
                    <a:pt x="6656" y="5058"/>
                  </a:cubicBezTo>
                  <a:lnTo>
                    <a:pt x="8133" y="5868"/>
                  </a:lnTo>
                  <a:cubicBezTo>
                    <a:pt x="8288" y="5951"/>
                    <a:pt x="8347" y="6166"/>
                    <a:pt x="8264" y="6332"/>
                  </a:cubicBezTo>
                  <a:cubicBezTo>
                    <a:pt x="8198" y="6439"/>
                    <a:pt x="8080" y="6501"/>
                    <a:pt x="7959" y="6501"/>
                  </a:cubicBezTo>
                  <a:cubicBezTo>
                    <a:pt x="7905" y="6501"/>
                    <a:pt x="7851" y="6489"/>
                    <a:pt x="7799" y="6463"/>
                  </a:cubicBezTo>
                  <a:lnTo>
                    <a:pt x="6299" y="5642"/>
                  </a:lnTo>
                  <a:cubicBezTo>
                    <a:pt x="6277" y="5627"/>
                    <a:pt x="6252" y="5620"/>
                    <a:pt x="6227" y="5620"/>
                  </a:cubicBezTo>
                  <a:cubicBezTo>
                    <a:pt x="6173" y="5620"/>
                    <a:pt x="6118" y="5652"/>
                    <a:pt x="6085" y="5701"/>
                  </a:cubicBezTo>
                  <a:cubicBezTo>
                    <a:pt x="6049" y="5773"/>
                    <a:pt x="6073" y="5868"/>
                    <a:pt x="6144" y="5916"/>
                  </a:cubicBezTo>
                  <a:lnTo>
                    <a:pt x="7371" y="6570"/>
                  </a:lnTo>
                  <a:cubicBezTo>
                    <a:pt x="7537" y="6654"/>
                    <a:pt x="7597" y="6868"/>
                    <a:pt x="7502" y="7023"/>
                  </a:cubicBezTo>
                  <a:cubicBezTo>
                    <a:pt x="7444" y="7139"/>
                    <a:pt x="7322" y="7203"/>
                    <a:pt x="7197" y="7203"/>
                  </a:cubicBezTo>
                  <a:cubicBezTo>
                    <a:pt x="7143" y="7203"/>
                    <a:pt x="7088" y="7191"/>
                    <a:pt x="7037" y="7166"/>
                  </a:cubicBezTo>
                  <a:lnTo>
                    <a:pt x="5775" y="6463"/>
                  </a:lnTo>
                  <a:cubicBezTo>
                    <a:pt x="5753" y="6448"/>
                    <a:pt x="5728" y="6442"/>
                    <a:pt x="5704" y="6442"/>
                  </a:cubicBezTo>
                  <a:cubicBezTo>
                    <a:pt x="5650" y="6442"/>
                    <a:pt x="5597" y="6474"/>
                    <a:pt x="5573" y="6523"/>
                  </a:cubicBezTo>
                  <a:cubicBezTo>
                    <a:pt x="5525" y="6594"/>
                    <a:pt x="5549" y="6689"/>
                    <a:pt x="5632" y="6725"/>
                  </a:cubicBezTo>
                  <a:lnTo>
                    <a:pt x="6609" y="7261"/>
                  </a:lnTo>
                  <a:cubicBezTo>
                    <a:pt x="6775" y="7356"/>
                    <a:pt x="6835" y="7559"/>
                    <a:pt x="6740" y="7725"/>
                  </a:cubicBezTo>
                  <a:cubicBezTo>
                    <a:pt x="6683" y="7838"/>
                    <a:pt x="6567" y="7902"/>
                    <a:pt x="6450" y="7902"/>
                  </a:cubicBezTo>
                  <a:cubicBezTo>
                    <a:pt x="6394" y="7902"/>
                    <a:pt x="6337" y="7887"/>
                    <a:pt x="6287" y="7856"/>
                  </a:cubicBezTo>
                  <a:lnTo>
                    <a:pt x="5597" y="7487"/>
                  </a:lnTo>
                  <a:cubicBezTo>
                    <a:pt x="5597" y="7344"/>
                    <a:pt x="5549" y="7201"/>
                    <a:pt x="5466" y="7082"/>
                  </a:cubicBezTo>
                  <a:cubicBezTo>
                    <a:pt x="5347" y="6939"/>
                    <a:pt x="5168" y="6844"/>
                    <a:pt x="4990" y="6832"/>
                  </a:cubicBezTo>
                  <a:cubicBezTo>
                    <a:pt x="4990" y="6820"/>
                    <a:pt x="4990" y="6808"/>
                    <a:pt x="5001" y="6785"/>
                  </a:cubicBezTo>
                  <a:cubicBezTo>
                    <a:pt x="5037" y="6606"/>
                    <a:pt x="4990" y="6451"/>
                    <a:pt x="4882" y="6308"/>
                  </a:cubicBezTo>
                  <a:cubicBezTo>
                    <a:pt x="4763" y="6166"/>
                    <a:pt x="4585" y="6070"/>
                    <a:pt x="4406" y="6058"/>
                  </a:cubicBezTo>
                  <a:cubicBezTo>
                    <a:pt x="4406" y="6046"/>
                    <a:pt x="4406" y="6035"/>
                    <a:pt x="4418" y="6011"/>
                  </a:cubicBezTo>
                  <a:cubicBezTo>
                    <a:pt x="4454" y="5832"/>
                    <a:pt x="4406" y="5677"/>
                    <a:pt x="4299" y="5535"/>
                  </a:cubicBezTo>
                  <a:cubicBezTo>
                    <a:pt x="4180" y="5392"/>
                    <a:pt x="4001" y="5296"/>
                    <a:pt x="3823" y="5284"/>
                  </a:cubicBezTo>
                  <a:cubicBezTo>
                    <a:pt x="3823" y="5273"/>
                    <a:pt x="3823" y="5261"/>
                    <a:pt x="3847" y="5237"/>
                  </a:cubicBezTo>
                  <a:cubicBezTo>
                    <a:pt x="3870" y="5058"/>
                    <a:pt x="3823" y="4903"/>
                    <a:pt x="3727" y="4761"/>
                  </a:cubicBezTo>
                  <a:cubicBezTo>
                    <a:pt x="3600" y="4597"/>
                    <a:pt x="3413" y="4515"/>
                    <a:pt x="3222" y="4515"/>
                  </a:cubicBezTo>
                  <a:cubicBezTo>
                    <a:pt x="3093" y="4515"/>
                    <a:pt x="2962" y="4553"/>
                    <a:pt x="2846" y="4630"/>
                  </a:cubicBezTo>
                  <a:lnTo>
                    <a:pt x="1775" y="5404"/>
                  </a:lnTo>
                  <a:lnTo>
                    <a:pt x="1382" y="5201"/>
                  </a:lnTo>
                  <a:lnTo>
                    <a:pt x="2894" y="2594"/>
                  </a:lnTo>
                  <a:close/>
                  <a:moveTo>
                    <a:pt x="5009" y="7159"/>
                  </a:moveTo>
                  <a:cubicBezTo>
                    <a:pt x="5109" y="7159"/>
                    <a:pt x="5207" y="7205"/>
                    <a:pt x="5263" y="7297"/>
                  </a:cubicBezTo>
                  <a:cubicBezTo>
                    <a:pt x="5311" y="7356"/>
                    <a:pt x="5347" y="7451"/>
                    <a:pt x="5335" y="7535"/>
                  </a:cubicBezTo>
                  <a:cubicBezTo>
                    <a:pt x="5311" y="7630"/>
                    <a:pt x="5263" y="7701"/>
                    <a:pt x="5192" y="7761"/>
                  </a:cubicBezTo>
                  <a:lnTo>
                    <a:pt x="4835" y="8011"/>
                  </a:lnTo>
                  <a:cubicBezTo>
                    <a:pt x="4778" y="8053"/>
                    <a:pt x="4711" y="8073"/>
                    <a:pt x="4643" y="8073"/>
                  </a:cubicBezTo>
                  <a:cubicBezTo>
                    <a:pt x="4539" y="8073"/>
                    <a:pt x="4435" y="8026"/>
                    <a:pt x="4370" y="7940"/>
                  </a:cubicBezTo>
                  <a:cubicBezTo>
                    <a:pt x="4275" y="7785"/>
                    <a:pt x="4299" y="7582"/>
                    <a:pt x="4454" y="7475"/>
                  </a:cubicBezTo>
                  <a:lnTo>
                    <a:pt x="4775" y="7237"/>
                  </a:lnTo>
                  <a:lnTo>
                    <a:pt x="4811" y="7225"/>
                  </a:lnTo>
                  <a:cubicBezTo>
                    <a:pt x="4869" y="7181"/>
                    <a:pt x="4940" y="7159"/>
                    <a:pt x="5009" y="7159"/>
                  </a:cubicBezTo>
                  <a:close/>
                  <a:moveTo>
                    <a:pt x="182" y="0"/>
                  </a:moveTo>
                  <a:cubicBezTo>
                    <a:pt x="131" y="0"/>
                    <a:pt x="81" y="32"/>
                    <a:pt x="48" y="81"/>
                  </a:cubicBezTo>
                  <a:cubicBezTo>
                    <a:pt x="1" y="153"/>
                    <a:pt x="25" y="248"/>
                    <a:pt x="108" y="284"/>
                  </a:cubicBezTo>
                  <a:lnTo>
                    <a:pt x="2430" y="1629"/>
                  </a:lnTo>
                  <a:lnTo>
                    <a:pt x="418" y="5094"/>
                  </a:lnTo>
                  <a:lnTo>
                    <a:pt x="251" y="5011"/>
                  </a:lnTo>
                  <a:cubicBezTo>
                    <a:pt x="226" y="4994"/>
                    <a:pt x="200" y="4986"/>
                    <a:pt x="175" y="4986"/>
                  </a:cubicBezTo>
                  <a:cubicBezTo>
                    <a:pt x="126" y="4986"/>
                    <a:pt x="80" y="5015"/>
                    <a:pt x="48" y="5070"/>
                  </a:cubicBezTo>
                  <a:cubicBezTo>
                    <a:pt x="1" y="5142"/>
                    <a:pt x="25" y="5225"/>
                    <a:pt x="108" y="5273"/>
                  </a:cubicBezTo>
                  <a:lnTo>
                    <a:pt x="906" y="5737"/>
                  </a:lnTo>
                  <a:cubicBezTo>
                    <a:pt x="932" y="5752"/>
                    <a:pt x="958" y="5759"/>
                    <a:pt x="983" y="5759"/>
                  </a:cubicBezTo>
                  <a:cubicBezTo>
                    <a:pt x="1038" y="5759"/>
                    <a:pt x="1087" y="5726"/>
                    <a:pt x="1120" y="5677"/>
                  </a:cubicBezTo>
                  <a:lnTo>
                    <a:pt x="1239" y="5463"/>
                  </a:lnTo>
                  <a:lnTo>
                    <a:pt x="1561" y="5642"/>
                  </a:lnTo>
                  <a:cubicBezTo>
                    <a:pt x="1465" y="5856"/>
                    <a:pt x="1465" y="6106"/>
                    <a:pt x="1608" y="6320"/>
                  </a:cubicBezTo>
                  <a:cubicBezTo>
                    <a:pt x="1727" y="6499"/>
                    <a:pt x="1942" y="6582"/>
                    <a:pt x="2132" y="6582"/>
                  </a:cubicBezTo>
                  <a:cubicBezTo>
                    <a:pt x="2192" y="6582"/>
                    <a:pt x="2263" y="6570"/>
                    <a:pt x="2323" y="6558"/>
                  </a:cubicBezTo>
                  <a:cubicBezTo>
                    <a:pt x="2323" y="6689"/>
                    <a:pt x="2370" y="6820"/>
                    <a:pt x="2442" y="6928"/>
                  </a:cubicBezTo>
                  <a:cubicBezTo>
                    <a:pt x="2561" y="7094"/>
                    <a:pt x="2751" y="7178"/>
                    <a:pt x="2965" y="7178"/>
                  </a:cubicBezTo>
                  <a:cubicBezTo>
                    <a:pt x="3025" y="7178"/>
                    <a:pt x="3096" y="7166"/>
                    <a:pt x="3156" y="7154"/>
                  </a:cubicBezTo>
                  <a:cubicBezTo>
                    <a:pt x="3156" y="7285"/>
                    <a:pt x="3204" y="7404"/>
                    <a:pt x="3275" y="7523"/>
                  </a:cubicBezTo>
                  <a:cubicBezTo>
                    <a:pt x="3382" y="7654"/>
                    <a:pt x="3525" y="7749"/>
                    <a:pt x="3692" y="7773"/>
                  </a:cubicBezTo>
                  <a:cubicBezTo>
                    <a:pt x="3716" y="7773"/>
                    <a:pt x="3763" y="7785"/>
                    <a:pt x="3799" y="7785"/>
                  </a:cubicBezTo>
                  <a:cubicBezTo>
                    <a:pt x="3858" y="7785"/>
                    <a:pt x="3930" y="7773"/>
                    <a:pt x="3989" y="7761"/>
                  </a:cubicBezTo>
                  <a:cubicBezTo>
                    <a:pt x="3989" y="7892"/>
                    <a:pt x="4037" y="8011"/>
                    <a:pt x="4108" y="8130"/>
                  </a:cubicBezTo>
                  <a:cubicBezTo>
                    <a:pt x="4216" y="8261"/>
                    <a:pt x="4358" y="8356"/>
                    <a:pt x="4525" y="8380"/>
                  </a:cubicBezTo>
                  <a:cubicBezTo>
                    <a:pt x="4549" y="8380"/>
                    <a:pt x="4597" y="8404"/>
                    <a:pt x="4632" y="8404"/>
                  </a:cubicBezTo>
                  <a:cubicBezTo>
                    <a:pt x="4763" y="8404"/>
                    <a:pt x="4894" y="8356"/>
                    <a:pt x="5001" y="8285"/>
                  </a:cubicBezTo>
                  <a:lnTo>
                    <a:pt x="5359" y="8023"/>
                  </a:lnTo>
                  <a:cubicBezTo>
                    <a:pt x="5430" y="7963"/>
                    <a:pt x="5490" y="7904"/>
                    <a:pt x="5537" y="7820"/>
                  </a:cubicBezTo>
                  <a:lnTo>
                    <a:pt x="6156" y="8166"/>
                  </a:lnTo>
                  <a:cubicBezTo>
                    <a:pt x="6252" y="8201"/>
                    <a:pt x="6359" y="8237"/>
                    <a:pt x="6478" y="8237"/>
                  </a:cubicBezTo>
                  <a:cubicBezTo>
                    <a:pt x="6537" y="8237"/>
                    <a:pt x="6597" y="8225"/>
                    <a:pt x="6656" y="8201"/>
                  </a:cubicBezTo>
                  <a:cubicBezTo>
                    <a:pt x="6811" y="8166"/>
                    <a:pt x="6954" y="8047"/>
                    <a:pt x="7037" y="7892"/>
                  </a:cubicBezTo>
                  <a:cubicBezTo>
                    <a:pt x="7097" y="7773"/>
                    <a:pt x="7133" y="7642"/>
                    <a:pt x="7109" y="7523"/>
                  </a:cubicBezTo>
                  <a:cubicBezTo>
                    <a:pt x="7156" y="7523"/>
                    <a:pt x="7192" y="7535"/>
                    <a:pt x="7228" y="7535"/>
                  </a:cubicBezTo>
                  <a:cubicBezTo>
                    <a:pt x="7454" y="7535"/>
                    <a:pt x="7680" y="7416"/>
                    <a:pt x="7799" y="7213"/>
                  </a:cubicBezTo>
                  <a:cubicBezTo>
                    <a:pt x="7859" y="7094"/>
                    <a:pt x="7883" y="6951"/>
                    <a:pt x="7871" y="6832"/>
                  </a:cubicBezTo>
                  <a:cubicBezTo>
                    <a:pt x="7918" y="6832"/>
                    <a:pt x="7942" y="6856"/>
                    <a:pt x="7990" y="6856"/>
                  </a:cubicBezTo>
                  <a:cubicBezTo>
                    <a:pt x="8216" y="6856"/>
                    <a:pt x="8442" y="6737"/>
                    <a:pt x="8561" y="6523"/>
                  </a:cubicBezTo>
                  <a:cubicBezTo>
                    <a:pt x="8621" y="6404"/>
                    <a:pt x="8645" y="6273"/>
                    <a:pt x="8633" y="6154"/>
                  </a:cubicBezTo>
                  <a:cubicBezTo>
                    <a:pt x="8680" y="6154"/>
                    <a:pt x="8704" y="6166"/>
                    <a:pt x="8752" y="6166"/>
                  </a:cubicBezTo>
                  <a:cubicBezTo>
                    <a:pt x="8811" y="6166"/>
                    <a:pt x="8871" y="6154"/>
                    <a:pt x="8930" y="6142"/>
                  </a:cubicBezTo>
                  <a:cubicBezTo>
                    <a:pt x="9097" y="6094"/>
                    <a:pt x="9228" y="5975"/>
                    <a:pt x="9311" y="5820"/>
                  </a:cubicBezTo>
                  <a:cubicBezTo>
                    <a:pt x="9407" y="5677"/>
                    <a:pt x="9419" y="5499"/>
                    <a:pt x="9359" y="5332"/>
                  </a:cubicBezTo>
                  <a:cubicBezTo>
                    <a:pt x="9347" y="5284"/>
                    <a:pt x="9335" y="5261"/>
                    <a:pt x="9311" y="5213"/>
                  </a:cubicBezTo>
                  <a:lnTo>
                    <a:pt x="9585" y="5023"/>
                  </a:lnTo>
                  <a:lnTo>
                    <a:pt x="9728" y="5201"/>
                  </a:lnTo>
                  <a:cubicBezTo>
                    <a:pt x="9756" y="5236"/>
                    <a:pt x="9804" y="5254"/>
                    <a:pt x="9853" y="5254"/>
                  </a:cubicBezTo>
                  <a:cubicBezTo>
                    <a:pt x="9889" y="5254"/>
                    <a:pt x="9925" y="5245"/>
                    <a:pt x="9954" y="5225"/>
                  </a:cubicBezTo>
                  <a:lnTo>
                    <a:pt x="10371" y="4903"/>
                  </a:lnTo>
                  <a:cubicBezTo>
                    <a:pt x="10431" y="4808"/>
                    <a:pt x="10431" y="4725"/>
                    <a:pt x="10395" y="4653"/>
                  </a:cubicBezTo>
                  <a:cubicBezTo>
                    <a:pt x="10350" y="4616"/>
                    <a:pt x="10300" y="4592"/>
                    <a:pt x="10254" y="4592"/>
                  </a:cubicBezTo>
                  <a:cubicBezTo>
                    <a:pt x="10228" y="4592"/>
                    <a:pt x="10202" y="4600"/>
                    <a:pt x="10181" y="4618"/>
                  </a:cubicBezTo>
                  <a:lnTo>
                    <a:pt x="9883" y="4856"/>
                  </a:lnTo>
                  <a:lnTo>
                    <a:pt x="7454" y="1689"/>
                  </a:lnTo>
                  <a:lnTo>
                    <a:pt x="8835" y="796"/>
                  </a:lnTo>
                  <a:cubicBezTo>
                    <a:pt x="8919" y="748"/>
                    <a:pt x="8930" y="665"/>
                    <a:pt x="8883" y="582"/>
                  </a:cubicBezTo>
                  <a:cubicBezTo>
                    <a:pt x="8854" y="539"/>
                    <a:pt x="8813" y="517"/>
                    <a:pt x="8769" y="517"/>
                  </a:cubicBezTo>
                  <a:cubicBezTo>
                    <a:pt x="8740" y="517"/>
                    <a:pt x="8709" y="527"/>
                    <a:pt x="8680" y="546"/>
                  </a:cubicBezTo>
                  <a:lnTo>
                    <a:pt x="7156" y="1522"/>
                  </a:lnTo>
                  <a:cubicBezTo>
                    <a:pt x="7085" y="1570"/>
                    <a:pt x="7073" y="1677"/>
                    <a:pt x="7109" y="1748"/>
                  </a:cubicBezTo>
                  <a:lnTo>
                    <a:pt x="7395" y="2106"/>
                  </a:lnTo>
                  <a:lnTo>
                    <a:pt x="7204" y="2248"/>
                  </a:lnTo>
                  <a:lnTo>
                    <a:pt x="6418" y="1998"/>
                  </a:lnTo>
                  <a:cubicBezTo>
                    <a:pt x="6406" y="1998"/>
                    <a:pt x="6383" y="1986"/>
                    <a:pt x="6371" y="1986"/>
                  </a:cubicBezTo>
                  <a:lnTo>
                    <a:pt x="4585" y="1986"/>
                  </a:lnTo>
                  <a:cubicBezTo>
                    <a:pt x="4513" y="1986"/>
                    <a:pt x="4454" y="2034"/>
                    <a:pt x="4442" y="2106"/>
                  </a:cubicBezTo>
                  <a:lnTo>
                    <a:pt x="4335" y="2510"/>
                  </a:lnTo>
                  <a:lnTo>
                    <a:pt x="4073" y="2403"/>
                  </a:lnTo>
                  <a:cubicBezTo>
                    <a:pt x="4049" y="2391"/>
                    <a:pt x="4037" y="2391"/>
                    <a:pt x="4001" y="2391"/>
                  </a:cubicBezTo>
                  <a:lnTo>
                    <a:pt x="3287" y="2475"/>
                  </a:lnTo>
                  <a:lnTo>
                    <a:pt x="3049" y="2344"/>
                  </a:lnTo>
                  <a:lnTo>
                    <a:pt x="3275" y="1939"/>
                  </a:lnTo>
                  <a:cubicBezTo>
                    <a:pt x="3323" y="1867"/>
                    <a:pt x="3287" y="1772"/>
                    <a:pt x="3215" y="1736"/>
                  </a:cubicBezTo>
                  <a:lnTo>
                    <a:pt x="251" y="22"/>
                  </a:lnTo>
                  <a:cubicBezTo>
                    <a:pt x="228" y="7"/>
                    <a:pt x="205" y="0"/>
                    <a:pt x="1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681;p56"/>
            <p:cNvSpPr/>
            <p:nvPr/>
          </p:nvSpPr>
          <p:spPr>
            <a:xfrm>
              <a:off x="6965173" y="2009304"/>
              <a:ext cx="38670" cy="27181"/>
            </a:xfrm>
            <a:custGeom>
              <a:avLst/>
              <a:gdLst/>
              <a:ahLst/>
              <a:cxnLst/>
              <a:rect l="l" t="t" r="r" b="b"/>
              <a:pathLst>
                <a:path w="1215" h="854" extrusionOk="0">
                  <a:moveTo>
                    <a:pt x="1023" y="1"/>
                  </a:moveTo>
                  <a:cubicBezTo>
                    <a:pt x="995" y="1"/>
                    <a:pt x="966" y="8"/>
                    <a:pt x="941" y="20"/>
                  </a:cubicBezTo>
                  <a:lnTo>
                    <a:pt x="95" y="580"/>
                  </a:lnTo>
                  <a:cubicBezTo>
                    <a:pt x="12" y="616"/>
                    <a:pt x="0" y="711"/>
                    <a:pt x="48" y="782"/>
                  </a:cubicBezTo>
                  <a:cubicBezTo>
                    <a:pt x="83" y="830"/>
                    <a:pt x="119" y="854"/>
                    <a:pt x="179" y="854"/>
                  </a:cubicBezTo>
                  <a:cubicBezTo>
                    <a:pt x="214" y="854"/>
                    <a:pt x="238" y="842"/>
                    <a:pt x="274" y="830"/>
                  </a:cubicBezTo>
                  <a:lnTo>
                    <a:pt x="1119" y="282"/>
                  </a:lnTo>
                  <a:cubicBezTo>
                    <a:pt x="1179" y="235"/>
                    <a:pt x="1214" y="140"/>
                    <a:pt x="1155" y="68"/>
                  </a:cubicBezTo>
                  <a:cubicBezTo>
                    <a:pt x="1124" y="22"/>
                    <a:pt x="1074" y="1"/>
                    <a:pt x="102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" name="Rectángulo 88"/>
          <p:cNvSpPr/>
          <p:nvPr/>
        </p:nvSpPr>
        <p:spPr>
          <a:xfrm>
            <a:off x="2755757" y="1481616"/>
            <a:ext cx="6124454" cy="528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FISCALIZACIÓN Y AUDITORÍA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90" name="Tabla 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057869"/>
              </p:ext>
            </p:extLst>
          </p:nvPr>
        </p:nvGraphicFramePr>
        <p:xfrm>
          <a:off x="2755757" y="2140878"/>
          <a:ext cx="5579661" cy="185420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912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7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es-MX" sz="1400" dirty="0"/>
                        <a:t>Acuerdo</a:t>
                      </a:r>
                      <a:endParaRPr lang="es-E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1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Acciones</a:t>
                      </a:r>
                      <a:r>
                        <a:rPr lang="es-MX" sz="1400" baseline="0" dirty="0"/>
                        <a:t> de mejora, responsables y fechas compromiso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2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3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4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pSp>
        <p:nvGrpSpPr>
          <p:cNvPr id="54" name="Grupo 53"/>
          <p:cNvGrpSpPr/>
          <p:nvPr/>
        </p:nvGrpSpPr>
        <p:grpSpPr>
          <a:xfrm>
            <a:off x="697422" y="278349"/>
            <a:ext cx="750402" cy="659632"/>
            <a:chOff x="3969350" y="1714402"/>
            <a:chExt cx="4574238" cy="4129551"/>
          </a:xfrm>
        </p:grpSpPr>
        <p:grpSp>
          <p:nvGrpSpPr>
            <p:cNvPr id="91" name="Grupo 90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97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0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01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2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3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04" name="Grupo 103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112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3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4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5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6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7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8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19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0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1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2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3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4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5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6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7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8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129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134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35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30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131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32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33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05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6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7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8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9" name="TextBox 1"/>
              <p:cNvSpPr txBox="1"/>
              <p:nvPr/>
            </p:nvSpPr>
            <p:spPr>
              <a:xfrm rot="18957947">
                <a:off x="3602401" y="3514300"/>
                <a:ext cx="762907" cy="2393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1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2" name="Grupo 91"/>
            <p:cNvGrpSpPr/>
            <p:nvPr/>
          </p:nvGrpSpPr>
          <p:grpSpPr>
            <a:xfrm>
              <a:off x="6418656" y="3832434"/>
              <a:ext cx="2124932" cy="2011519"/>
              <a:chOff x="4516378" y="4199872"/>
              <a:chExt cx="2124932" cy="2011519"/>
            </a:xfrm>
          </p:grpSpPr>
          <p:sp>
            <p:nvSpPr>
              <p:cNvPr id="93" name="Freeform 11"/>
              <p:cNvSpPr>
                <a:spLocks/>
              </p:cNvSpPr>
              <p:nvPr/>
            </p:nvSpPr>
            <p:spPr bwMode="auto">
              <a:xfrm>
                <a:off x="4516378" y="4199873"/>
                <a:ext cx="1391325" cy="1319810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solidFill>
                <a:srgbClr val="F49300">
                  <a:lumMod val="60000"/>
                  <a:lumOff val="40000"/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4" name="Freeform 15"/>
              <p:cNvSpPr>
                <a:spLocks/>
              </p:cNvSpPr>
              <p:nvPr/>
            </p:nvSpPr>
            <p:spPr bwMode="auto">
              <a:xfrm>
                <a:off x="4516378" y="4199872"/>
                <a:ext cx="1165059" cy="1106468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solidFill>
                <a:srgbClr val="F49300">
                  <a:lumMod val="40000"/>
                  <a:lumOff val="6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5" name="Freeform 19"/>
              <p:cNvSpPr>
                <a:spLocks/>
              </p:cNvSpPr>
              <p:nvPr/>
            </p:nvSpPr>
            <p:spPr bwMode="auto">
              <a:xfrm>
                <a:off x="4516378" y="4199873"/>
                <a:ext cx="1613375" cy="1529179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solidFill>
                <a:srgbClr val="F49300">
                  <a:lumMod val="75000"/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6" name="Freeform 23"/>
              <p:cNvSpPr>
                <a:spLocks/>
              </p:cNvSpPr>
              <p:nvPr/>
            </p:nvSpPr>
            <p:spPr bwMode="auto">
              <a:xfrm>
                <a:off x="4516378" y="4199872"/>
                <a:ext cx="2124932" cy="2011519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solidFill>
                <a:srgbClr val="F49300">
                  <a:lumMod val="5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659496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3488041" y="341625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193" name="4 CuadroTexto"/>
          <p:cNvSpPr txBox="1"/>
          <p:nvPr/>
        </p:nvSpPr>
        <p:spPr>
          <a:xfrm>
            <a:off x="106136" y="2647136"/>
            <a:ext cx="3960022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TRANSPARENCIA E INTEGRIDAD</a:t>
            </a:r>
          </a:p>
          <a:p>
            <a:pPr>
              <a:defRPr/>
            </a:pPr>
            <a:endParaRPr lang="es-MX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INTEGRIDAD INSTITUCIONAL</a:t>
            </a: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UNIDAD DE TRANSPARENCIA</a:t>
            </a:r>
          </a:p>
          <a:p>
            <a:pPr marL="738188" indent="-285750">
              <a:buFont typeface="Wingdings" panose="05000000000000000000" pitchFamily="2" charset="2"/>
              <a:buChar char="ü"/>
            </a:pP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DECLARACIÓN PATRIMONIAL</a:t>
            </a:r>
          </a:p>
        </p:txBody>
      </p:sp>
      <p:grpSp>
        <p:nvGrpSpPr>
          <p:cNvPr id="4" name="Grupo 3"/>
          <p:cNvGrpSpPr/>
          <p:nvPr/>
        </p:nvGrpSpPr>
        <p:grpSpPr>
          <a:xfrm>
            <a:off x="3969350" y="1714402"/>
            <a:ext cx="4574238" cy="4114952"/>
            <a:chOff x="2067071" y="2000152"/>
            <a:chExt cx="4574238" cy="4114952"/>
          </a:xfrm>
        </p:grpSpPr>
        <p:sp>
          <p:nvSpPr>
            <p:cNvPr id="55" name="Google Shape;108;p15"/>
            <p:cNvSpPr/>
            <p:nvPr/>
          </p:nvSpPr>
          <p:spPr>
            <a:xfrm>
              <a:off x="2157200" y="2322682"/>
              <a:ext cx="466631" cy="1519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Visión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6" name="Google Shape;108;p15"/>
            <p:cNvSpPr/>
            <p:nvPr/>
          </p:nvSpPr>
          <p:spPr>
            <a:xfrm>
              <a:off x="2157200" y="2756032"/>
              <a:ext cx="428140" cy="1340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Misión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7" name="Google Shape;108;p15"/>
            <p:cNvSpPr/>
            <p:nvPr/>
          </p:nvSpPr>
          <p:spPr>
            <a:xfrm>
              <a:off x="2103188" y="3124163"/>
              <a:ext cx="574653" cy="18218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Objetivos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Google Shape;108;p15"/>
            <p:cNvSpPr/>
            <p:nvPr/>
          </p:nvSpPr>
          <p:spPr>
            <a:xfrm>
              <a:off x="2091660" y="3798753"/>
              <a:ext cx="597710" cy="1664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Manuales</a:t>
              </a:r>
              <a:endParaRPr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sp>
          <p:nvSpPr>
            <p:cNvPr id="60" name="Google Shape;108;p15"/>
            <p:cNvSpPr/>
            <p:nvPr/>
          </p:nvSpPr>
          <p:spPr>
            <a:xfrm>
              <a:off x="2171707" y="4045529"/>
              <a:ext cx="437615" cy="1409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Metas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1" name="Google Shape;108;p15"/>
            <p:cNvSpPr/>
            <p:nvPr/>
          </p:nvSpPr>
          <p:spPr>
            <a:xfrm>
              <a:off x="2067071" y="4484767"/>
              <a:ext cx="646887" cy="137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Controles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2" name="Google Shape;108;p15"/>
            <p:cNvSpPr/>
            <p:nvPr/>
          </p:nvSpPr>
          <p:spPr>
            <a:xfrm>
              <a:off x="2114060" y="4705140"/>
              <a:ext cx="575310" cy="1855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Procesos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64" name="Grupo 63"/>
            <p:cNvGrpSpPr/>
            <p:nvPr/>
          </p:nvGrpSpPr>
          <p:grpSpPr>
            <a:xfrm>
              <a:off x="2290257" y="2012560"/>
              <a:ext cx="4351052" cy="4102544"/>
              <a:chOff x="3548568" y="1186865"/>
              <a:chExt cx="5094865" cy="5094866"/>
            </a:xfrm>
            <a:solidFill>
              <a:schemeClr val="bg2">
                <a:lumMod val="75000"/>
              </a:schemeClr>
            </a:solidFill>
          </p:grpSpPr>
          <p:sp>
            <p:nvSpPr>
              <p:cNvPr id="65" name="Freeform 6"/>
              <p:cNvSpPr>
                <a:spLocks noEditPoints="1"/>
              </p:cNvSpPr>
              <p:nvPr/>
            </p:nvSpPr>
            <p:spPr bwMode="auto">
              <a:xfrm>
                <a:off x="4998754" y="2637017"/>
                <a:ext cx="2194495" cy="2196210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6" name="Freeform 8"/>
              <p:cNvSpPr>
                <a:spLocks/>
              </p:cNvSpPr>
              <p:nvPr/>
            </p:nvSpPr>
            <p:spPr bwMode="auto">
              <a:xfrm>
                <a:off x="4407585" y="3783667"/>
                <a:ext cx="1629172" cy="1639046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Freeform 9"/>
              <p:cNvSpPr>
                <a:spLocks/>
              </p:cNvSpPr>
              <p:nvPr/>
            </p:nvSpPr>
            <p:spPr bwMode="auto">
              <a:xfrm>
                <a:off x="4407585" y="2045883"/>
                <a:ext cx="1629172" cy="1616007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Freeform 10"/>
              <p:cNvSpPr>
                <a:spLocks/>
              </p:cNvSpPr>
              <p:nvPr/>
            </p:nvSpPr>
            <p:spPr bwMode="auto">
              <a:xfrm>
                <a:off x="6155244" y="2045883"/>
                <a:ext cx="1629172" cy="1616007"/>
              </a:xfrm>
              <a:custGeom>
                <a:avLst/>
                <a:gdLst>
                  <a:gd name="T0" fmla="*/ 0 w 1980"/>
                  <a:gd name="T1" fmla="*/ 0 h 1965"/>
                  <a:gd name="T2" fmla="*/ 153 w 1980"/>
                  <a:gd name="T3" fmla="*/ 11 h 1965"/>
                  <a:gd name="T4" fmla="*/ 301 w 1980"/>
                  <a:gd name="T5" fmla="*/ 32 h 1965"/>
                  <a:gd name="T6" fmla="*/ 446 w 1980"/>
                  <a:gd name="T7" fmla="*/ 64 h 1965"/>
                  <a:gd name="T8" fmla="*/ 586 w 1980"/>
                  <a:gd name="T9" fmla="*/ 107 h 1965"/>
                  <a:gd name="T10" fmla="*/ 722 w 1980"/>
                  <a:gd name="T11" fmla="*/ 158 h 1965"/>
                  <a:gd name="T12" fmla="*/ 853 w 1980"/>
                  <a:gd name="T13" fmla="*/ 220 h 1965"/>
                  <a:gd name="T14" fmla="*/ 979 w 1980"/>
                  <a:gd name="T15" fmla="*/ 289 h 1965"/>
                  <a:gd name="T16" fmla="*/ 1099 w 1980"/>
                  <a:gd name="T17" fmla="*/ 366 h 1965"/>
                  <a:gd name="T18" fmla="*/ 1214 w 1980"/>
                  <a:gd name="T19" fmla="*/ 453 h 1965"/>
                  <a:gd name="T20" fmla="*/ 1323 w 1980"/>
                  <a:gd name="T21" fmla="*/ 547 h 1965"/>
                  <a:gd name="T22" fmla="*/ 1424 w 1980"/>
                  <a:gd name="T23" fmla="*/ 648 h 1965"/>
                  <a:gd name="T24" fmla="*/ 1518 w 1980"/>
                  <a:gd name="T25" fmla="*/ 755 h 1965"/>
                  <a:gd name="T26" fmla="*/ 1606 w 1980"/>
                  <a:gd name="T27" fmla="*/ 870 h 1965"/>
                  <a:gd name="T28" fmla="*/ 1683 w 1980"/>
                  <a:gd name="T29" fmla="*/ 990 h 1965"/>
                  <a:gd name="T30" fmla="*/ 1755 w 1980"/>
                  <a:gd name="T31" fmla="*/ 1116 h 1965"/>
                  <a:gd name="T32" fmla="*/ 1817 w 1980"/>
                  <a:gd name="T33" fmla="*/ 1245 h 1965"/>
                  <a:gd name="T34" fmla="*/ 1869 w 1980"/>
                  <a:gd name="T35" fmla="*/ 1382 h 1965"/>
                  <a:gd name="T36" fmla="*/ 1912 w 1980"/>
                  <a:gd name="T37" fmla="*/ 1521 h 1965"/>
                  <a:gd name="T38" fmla="*/ 1944 w 1980"/>
                  <a:gd name="T39" fmla="*/ 1666 h 1965"/>
                  <a:gd name="T40" fmla="*/ 1967 w 1980"/>
                  <a:gd name="T41" fmla="*/ 1814 h 1965"/>
                  <a:gd name="T42" fmla="*/ 1980 w 1980"/>
                  <a:gd name="T43" fmla="*/ 1965 h 1965"/>
                  <a:gd name="T44" fmla="*/ 1683 w 1980"/>
                  <a:gd name="T45" fmla="*/ 1965 h 1965"/>
                  <a:gd name="T46" fmla="*/ 1670 w 1980"/>
                  <a:gd name="T47" fmla="*/ 1824 h 1965"/>
                  <a:gd name="T48" fmla="*/ 1648 w 1980"/>
                  <a:gd name="T49" fmla="*/ 1685 h 1965"/>
                  <a:gd name="T50" fmla="*/ 1612 w 1980"/>
                  <a:gd name="T51" fmla="*/ 1551 h 1965"/>
                  <a:gd name="T52" fmla="*/ 1569 w 1980"/>
                  <a:gd name="T53" fmla="*/ 1422 h 1965"/>
                  <a:gd name="T54" fmla="*/ 1514 w 1980"/>
                  <a:gd name="T55" fmla="*/ 1296 h 1965"/>
                  <a:gd name="T56" fmla="*/ 1452 w 1980"/>
                  <a:gd name="T57" fmla="*/ 1178 h 1965"/>
                  <a:gd name="T58" fmla="*/ 1379 w 1980"/>
                  <a:gd name="T59" fmla="*/ 1063 h 1965"/>
                  <a:gd name="T60" fmla="*/ 1300 w 1980"/>
                  <a:gd name="T61" fmla="*/ 954 h 1965"/>
                  <a:gd name="T62" fmla="*/ 1212 w 1980"/>
                  <a:gd name="T63" fmla="*/ 853 h 1965"/>
                  <a:gd name="T64" fmla="*/ 1116 w 1980"/>
                  <a:gd name="T65" fmla="*/ 759 h 1965"/>
                  <a:gd name="T66" fmla="*/ 1015 w 1980"/>
                  <a:gd name="T67" fmla="*/ 672 h 1965"/>
                  <a:gd name="T68" fmla="*/ 906 w 1980"/>
                  <a:gd name="T69" fmla="*/ 593 h 1965"/>
                  <a:gd name="T70" fmla="*/ 791 w 1980"/>
                  <a:gd name="T71" fmla="*/ 522 h 1965"/>
                  <a:gd name="T72" fmla="*/ 671 w 1980"/>
                  <a:gd name="T73" fmla="*/ 460 h 1965"/>
                  <a:gd name="T74" fmla="*/ 545 w 1980"/>
                  <a:gd name="T75" fmla="*/ 408 h 1965"/>
                  <a:gd name="T76" fmla="*/ 416 w 1980"/>
                  <a:gd name="T77" fmla="*/ 364 h 1965"/>
                  <a:gd name="T78" fmla="*/ 280 w 1980"/>
                  <a:gd name="T79" fmla="*/ 331 h 1965"/>
                  <a:gd name="T80" fmla="*/ 143 w 1980"/>
                  <a:gd name="T81" fmla="*/ 308 h 1965"/>
                  <a:gd name="T82" fmla="*/ 0 w 1980"/>
                  <a:gd name="T83" fmla="*/ 297 h 1965"/>
                  <a:gd name="T84" fmla="*/ 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0" y="0"/>
                    </a:moveTo>
                    <a:lnTo>
                      <a:pt x="153" y="11"/>
                    </a:lnTo>
                    <a:lnTo>
                      <a:pt x="301" y="32"/>
                    </a:lnTo>
                    <a:lnTo>
                      <a:pt x="446" y="64"/>
                    </a:lnTo>
                    <a:lnTo>
                      <a:pt x="586" y="107"/>
                    </a:lnTo>
                    <a:lnTo>
                      <a:pt x="722" y="158"/>
                    </a:lnTo>
                    <a:lnTo>
                      <a:pt x="853" y="220"/>
                    </a:lnTo>
                    <a:lnTo>
                      <a:pt x="979" y="289"/>
                    </a:lnTo>
                    <a:lnTo>
                      <a:pt x="1099" y="366"/>
                    </a:lnTo>
                    <a:lnTo>
                      <a:pt x="1214" y="453"/>
                    </a:lnTo>
                    <a:lnTo>
                      <a:pt x="1323" y="547"/>
                    </a:lnTo>
                    <a:lnTo>
                      <a:pt x="1424" y="648"/>
                    </a:lnTo>
                    <a:lnTo>
                      <a:pt x="1518" y="755"/>
                    </a:lnTo>
                    <a:lnTo>
                      <a:pt x="1606" y="870"/>
                    </a:lnTo>
                    <a:lnTo>
                      <a:pt x="1683" y="990"/>
                    </a:lnTo>
                    <a:lnTo>
                      <a:pt x="1755" y="1116"/>
                    </a:lnTo>
                    <a:lnTo>
                      <a:pt x="1817" y="1245"/>
                    </a:lnTo>
                    <a:lnTo>
                      <a:pt x="1869" y="1382"/>
                    </a:lnTo>
                    <a:lnTo>
                      <a:pt x="1912" y="1521"/>
                    </a:lnTo>
                    <a:lnTo>
                      <a:pt x="1944" y="1666"/>
                    </a:lnTo>
                    <a:lnTo>
                      <a:pt x="1967" y="1814"/>
                    </a:lnTo>
                    <a:lnTo>
                      <a:pt x="1980" y="1965"/>
                    </a:lnTo>
                    <a:lnTo>
                      <a:pt x="1683" y="1965"/>
                    </a:lnTo>
                    <a:lnTo>
                      <a:pt x="1670" y="1824"/>
                    </a:lnTo>
                    <a:lnTo>
                      <a:pt x="1648" y="1685"/>
                    </a:lnTo>
                    <a:lnTo>
                      <a:pt x="1612" y="1551"/>
                    </a:lnTo>
                    <a:lnTo>
                      <a:pt x="1569" y="1422"/>
                    </a:lnTo>
                    <a:lnTo>
                      <a:pt x="1514" y="1296"/>
                    </a:lnTo>
                    <a:lnTo>
                      <a:pt x="1452" y="1178"/>
                    </a:lnTo>
                    <a:lnTo>
                      <a:pt x="1379" y="1063"/>
                    </a:lnTo>
                    <a:lnTo>
                      <a:pt x="1300" y="954"/>
                    </a:lnTo>
                    <a:lnTo>
                      <a:pt x="1212" y="853"/>
                    </a:lnTo>
                    <a:lnTo>
                      <a:pt x="1116" y="759"/>
                    </a:lnTo>
                    <a:lnTo>
                      <a:pt x="1015" y="672"/>
                    </a:lnTo>
                    <a:lnTo>
                      <a:pt x="906" y="593"/>
                    </a:lnTo>
                    <a:lnTo>
                      <a:pt x="791" y="522"/>
                    </a:lnTo>
                    <a:lnTo>
                      <a:pt x="671" y="460"/>
                    </a:lnTo>
                    <a:lnTo>
                      <a:pt x="545" y="408"/>
                    </a:lnTo>
                    <a:lnTo>
                      <a:pt x="416" y="364"/>
                    </a:lnTo>
                    <a:lnTo>
                      <a:pt x="280" y="331"/>
                    </a:lnTo>
                    <a:lnTo>
                      <a:pt x="143" y="308"/>
                    </a:lnTo>
                    <a:lnTo>
                      <a:pt x="0" y="297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9" name="Freeform 11"/>
              <p:cNvSpPr>
                <a:spLocks/>
              </p:cNvSpPr>
              <p:nvPr/>
            </p:nvSpPr>
            <p:spPr bwMode="auto">
              <a:xfrm>
                <a:off x="6155244" y="3783667"/>
                <a:ext cx="1629172" cy="1639046"/>
              </a:xfrm>
              <a:custGeom>
                <a:avLst/>
                <a:gdLst>
                  <a:gd name="T0" fmla="*/ 1685 w 1980"/>
                  <a:gd name="T1" fmla="*/ 0 h 1993"/>
                  <a:gd name="T2" fmla="*/ 1980 w 1980"/>
                  <a:gd name="T3" fmla="*/ 0 h 1993"/>
                  <a:gd name="T4" fmla="*/ 1971 w 1980"/>
                  <a:gd name="T5" fmla="*/ 152 h 1993"/>
                  <a:gd name="T6" fmla="*/ 1950 w 1980"/>
                  <a:gd name="T7" fmla="*/ 302 h 1993"/>
                  <a:gd name="T8" fmla="*/ 1918 w 1980"/>
                  <a:gd name="T9" fmla="*/ 449 h 1993"/>
                  <a:gd name="T10" fmla="*/ 1877 w 1980"/>
                  <a:gd name="T11" fmla="*/ 590 h 1993"/>
                  <a:gd name="T12" fmla="*/ 1824 w 1980"/>
                  <a:gd name="T13" fmla="*/ 729 h 1993"/>
                  <a:gd name="T14" fmla="*/ 1764 w 1980"/>
                  <a:gd name="T15" fmla="*/ 860 h 1993"/>
                  <a:gd name="T16" fmla="*/ 1695 w 1980"/>
                  <a:gd name="T17" fmla="*/ 988 h 1993"/>
                  <a:gd name="T18" fmla="*/ 1616 w 1980"/>
                  <a:gd name="T19" fmla="*/ 1110 h 1993"/>
                  <a:gd name="T20" fmla="*/ 1529 w 1980"/>
                  <a:gd name="T21" fmla="*/ 1226 h 1993"/>
                  <a:gd name="T22" fmla="*/ 1433 w 1980"/>
                  <a:gd name="T23" fmla="*/ 1335 h 1993"/>
                  <a:gd name="T24" fmla="*/ 1332 w 1980"/>
                  <a:gd name="T25" fmla="*/ 1437 h 1993"/>
                  <a:gd name="T26" fmla="*/ 1223 w 1980"/>
                  <a:gd name="T27" fmla="*/ 1533 h 1993"/>
                  <a:gd name="T28" fmla="*/ 1109 w 1980"/>
                  <a:gd name="T29" fmla="*/ 1621 h 1993"/>
                  <a:gd name="T30" fmla="*/ 986 w 1980"/>
                  <a:gd name="T31" fmla="*/ 1700 h 1993"/>
                  <a:gd name="T32" fmla="*/ 861 w 1980"/>
                  <a:gd name="T33" fmla="*/ 1771 h 1993"/>
                  <a:gd name="T34" fmla="*/ 727 w 1980"/>
                  <a:gd name="T35" fmla="*/ 1831 h 1993"/>
                  <a:gd name="T36" fmla="*/ 590 w 1980"/>
                  <a:gd name="T37" fmla="*/ 1884 h 1993"/>
                  <a:gd name="T38" fmla="*/ 449 w 1980"/>
                  <a:gd name="T39" fmla="*/ 1927 h 1993"/>
                  <a:gd name="T40" fmla="*/ 303 w 1980"/>
                  <a:gd name="T41" fmla="*/ 1961 h 1993"/>
                  <a:gd name="T42" fmla="*/ 154 w 1980"/>
                  <a:gd name="T43" fmla="*/ 1981 h 1993"/>
                  <a:gd name="T44" fmla="*/ 0 w 1980"/>
                  <a:gd name="T45" fmla="*/ 1993 h 1993"/>
                  <a:gd name="T46" fmla="*/ 0 w 1980"/>
                  <a:gd name="T47" fmla="*/ 1696 h 1993"/>
                  <a:gd name="T48" fmla="*/ 143 w 1980"/>
                  <a:gd name="T49" fmla="*/ 1685 h 1993"/>
                  <a:gd name="T50" fmla="*/ 284 w 1980"/>
                  <a:gd name="T51" fmla="*/ 1662 h 1993"/>
                  <a:gd name="T52" fmla="*/ 419 w 1980"/>
                  <a:gd name="T53" fmla="*/ 1628 h 1993"/>
                  <a:gd name="T54" fmla="*/ 551 w 1980"/>
                  <a:gd name="T55" fmla="*/ 1585 h 1993"/>
                  <a:gd name="T56" fmla="*/ 677 w 1980"/>
                  <a:gd name="T57" fmla="*/ 1531 h 1993"/>
                  <a:gd name="T58" fmla="*/ 799 w 1980"/>
                  <a:gd name="T59" fmla="*/ 1467 h 1993"/>
                  <a:gd name="T60" fmla="*/ 915 w 1980"/>
                  <a:gd name="T61" fmla="*/ 1396 h 1993"/>
                  <a:gd name="T62" fmla="*/ 1024 w 1980"/>
                  <a:gd name="T63" fmla="*/ 1315 h 1993"/>
                  <a:gd name="T64" fmla="*/ 1125 w 1980"/>
                  <a:gd name="T65" fmla="*/ 1225 h 1993"/>
                  <a:gd name="T66" fmla="*/ 1221 w 1980"/>
                  <a:gd name="T67" fmla="*/ 1129 h 1993"/>
                  <a:gd name="T68" fmla="*/ 1309 w 1980"/>
                  <a:gd name="T69" fmla="*/ 1026 h 1993"/>
                  <a:gd name="T70" fmla="*/ 1390 w 1980"/>
                  <a:gd name="T71" fmla="*/ 917 h 1993"/>
                  <a:gd name="T72" fmla="*/ 1462 w 1980"/>
                  <a:gd name="T73" fmla="*/ 800 h 1993"/>
                  <a:gd name="T74" fmla="*/ 1524 w 1980"/>
                  <a:gd name="T75" fmla="*/ 678 h 1993"/>
                  <a:gd name="T76" fmla="*/ 1576 w 1980"/>
                  <a:gd name="T77" fmla="*/ 550 h 1993"/>
                  <a:gd name="T78" fmla="*/ 1619 w 1980"/>
                  <a:gd name="T79" fmla="*/ 419 h 1993"/>
                  <a:gd name="T80" fmla="*/ 1651 w 1980"/>
                  <a:gd name="T81" fmla="*/ 282 h 1993"/>
                  <a:gd name="T82" fmla="*/ 1674 w 1980"/>
                  <a:gd name="T83" fmla="*/ 143 h 1993"/>
                  <a:gd name="T84" fmla="*/ 1685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1685" y="0"/>
                    </a:moveTo>
                    <a:lnTo>
                      <a:pt x="1980" y="0"/>
                    </a:lnTo>
                    <a:lnTo>
                      <a:pt x="1971" y="152"/>
                    </a:lnTo>
                    <a:lnTo>
                      <a:pt x="1950" y="302"/>
                    </a:lnTo>
                    <a:lnTo>
                      <a:pt x="1918" y="449"/>
                    </a:lnTo>
                    <a:lnTo>
                      <a:pt x="1877" y="590"/>
                    </a:lnTo>
                    <a:lnTo>
                      <a:pt x="1824" y="729"/>
                    </a:lnTo>
                    <a:lnTo>
                      <a:pt x="1764" y="860"/>
                    </a:lnTo>
                    <a:lnTo>
                      <a:pt x="1695" y="988"/>
                    </a:lnTo>
                    <a:lnTo>
                      <a:pt x="1616" y="1110"/>
                    </a:lnTo>
                    <a:lnTo>
                      <a:pt x="1529" y="1226"/>
                    </a:lnTo>
                    <a:lnTo>
                      <a:pt x="1433" y="1335"/>
                    </a:lnTo>
                    <a:lnTo>
                      <a:pt x="1332" y="1437"/>
                    </a:lnTo>
                    <a:lnTo>
                      <a:pt x="1223" y="1533"/>
                    </a:lnTo>
                    <a:lnTo>
                      <a:pt x="1109" y="1621"/>
                    </a:lnTo>
                    <a:lnTo>
                      <a:pt x="986" y="1700"/>
                    </a:lnTo>
                    <a:lnTo>
                      <a:pt x="861" y="1771"/>
                    </a:lnTo>
                    <a:lnTo>
                      <a:pt x="727" y="1831"/>
                    </a:lnTo>
                    <a:lnTo>
                      <a:pt x="590" y="1884"/>
                    </a:lnTo>
                    <a:lnTo>
                      <a:pt x="449" y="1927"/>
                    </a:lnTo>
                    <a:lnTo>
                      <a:pt x="303" y="1961"/>
                    </a:lnTo>
                    <a:lnTo>
                      <a:pt x="154" y="1981"/>
                    </a:lnTo>
                    <a:lnTo>
                      <a:pt x="0" y="1993"/>
                    </a:lnTo>
                    <a:lnTo>
                      <a:pt x="0" y="1696"/>
                    </a:lnTo>
                    <a:lnTo>
                      <a:pt x="143" y="1685"/>
                    </a:lnTo>
                    <a:lnTo>
                      <a:pt x="284" y="1662"/>
                    </a:lnTo>
                    <a:lnTo>
                      <a:pt x="419" y="1628"/>
                    </a:lnTo>
                    <a:lnTo>
                      <a:pt x="551" y="1585"/>
                    </a:lnTo>
                    <a:lnTo>
                      <a:pt x="677" y="1531"/>
                    </a:lnTo>
                    <a:lnTo>
                      <a:pt x="799" y="1467"/>
                    </a:lnTo>
                    <a:lnTo>
                      <a:pt x="915" y="1396"/>
                    </a:lnTo>
                    <a:lnTo>
                      <a:pt x="1024" y="1315"/>
                    </a:lnTo>
                    <a:lnTo>
                      <a:pt x="1125" y="1225"/>
                    </a:lnTo>
                    <a:lnTo>
                      <a:pt x="1221" y="1129"/>
                    </a:lnTo>
                    <a:lnTo>
                      <a:pt x="1309" y="1026"/>
                    </a:lnTo>
                    <a:lnTo>
                      <a:pt x="1390" y="917"/>
                    </a:lnTo>
                    <a:lnTo>
                      <a:pt x="1462" y="800"/>
                    </a:lnTo>
                    <a:lnTo>
                      <a:pt x="1524" y="678"/>
                    </a:lnTo>
                    <a:lnTo>
                      <a:pt x="1576" y="550"/>
                    </a:lnTo>
                    <a:lnTo>
                      <a:pt x="1619" y="419"/>
                    </a:lnTo>
                    <a:lnTo>
                      <a:pt x="1651" y="282"/>
                    </a:lnTo>
                    <a:lnTo>
                      <a:pt x="1674" y="143"/>
                    </a:lnTo>
                    <a:lnTo>
                      <a:pt x="168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0" name="Freeform 12"/>
              <p:cNvSpPr>
                <a:spLocks/>
              </p:cNvSpPr>
              <p:nvPr/>
            </p:nvSpPr>
            <p:spPr bwMode="auto">
              <a:xfrm>
                <a:off x="4672533" y="2310830"/>
                <a:ext cx="1364226" cy="1351062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1" name="Freeform 13"/>
              <p:cNvSpPr>
                <a:spLocks/>
              </p:cNvSpPr>
              <p:nvPr/>
            </p:nvSpPr>
            <p:spPr bwMode="auto">
              <a:xfrm>
                <a:off x="4672533" y="3783666"/>
                <a:ext cx="1364226" cy="1374100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2" name="Freeform 14"/>
              <p:cNvSpPr>
                <a:spLocks/>
              </p:cNvSpPr>
              <p:nvPr/>
            </p:nvSpPr>
            <p:spPr bwMode="auto">
              <a:xfrm>
                <a:off x="6155244" y="2310830"/>
                <a:ext cx="1364226" cy="1351062"/>
              </a:xfrm>
              <a:custGeom>
                <a:avLst/>
                <a:gdLst>
                  <a:gd name="T0" fmla="*/ 0 w 1659"/>
                  <a:gd name="T1" fmla="*/ 0 h 1644"/>
                  <a:gd name="T2" fmla="*/ 139 w 1659"/>
                  <a:gd name="T3" fmla="*/ 11 h 1644"/>
                  <a:gd name="T4" fmla="*/ 277 w 1659"/>
                  <a:gd name="T5" fmla="*/ 34 h 1644"/>
                  <a:gd name="T6" fmla="*/ 408 w 1659"/>
                  <a:gd name="T7" fmla="*/ 68 h 1644"/>
                  <a:gd name="T8" fmla="*/ 538 w 1659"/>
                  <a:gd name="T9" fmla="*/ 109 h 1644"/>
                  <a:gd name="T10" fmla="*/ 660 w 1659"/>
                  <a:gd name="T11" fmla="*/ 162 h 1644"/>
                  <a:gd name="T12" fmla="*/ 780 w 1659"/>
                  <a:gd name="T13" fmla="*/ 224 h 1644"/>
                  <a:gd name="T14" fmla="*/ 893 w 1659"/>
                  <a:gd name="T15" fmla="*/ 293 h 1644"/>
                  <a:gd name="T16" fmla="*/ 1000 w 1659"/>
                  <a:gd name="T17" fmla="*/ 370 h 1644"/>
                  <a:gd name="T18" fmla="*/ 1099 w 1659"/>
                  <a:gd name="T19" fmla="*/ 457 h 1644"/>
                  <a:gd name="T20" fmla="*/ 1193 w 1659"/>
                  <a:gd name="T21" fmla="*/ 549 h 1644"/>
                  <a:gd name="T22" fmla="*/ 1279 w 1659"/>
                  <a:gd name="T23" fmla="*/ 650 h 1644"/>
                  <a:gd name="T24" fmla="*/ 1358 w 1659"/>
                  <a:gd name="T25" fmla="*/ 755 h 1644"/>
                  <a:gd name="T26" fmla="*/ 1430 w 1659"/>
                  <a:gd name="T27" fmla="*/ 868 h 1644"/>
                  <a:gd name="T28" fmla="*/ 1492 w 1659"/>
                  <a:gd name="T29" fmla="*/ 986 h 1644"/>
                  <a:gd name="T30" fmla="*/ 1544 w 1659"/>
                  <a:gd name="T31" fmla="*/ 1108 h 1644"/>
                  <a:gd name="T32" fmla="*/ 1587 w 1659"/>
                  <a:gd name="T33" fmla="*/ 1236 h 1644"/>
                  <a:gd name="T34" fmla="*/ 1621 w 1659"/>
                  <a:gd name="T35" fmla="*/ 1369 h 1644"/>
                  <a:gd name="T36" fmla="*/ 1646 w 1659"/>
                  <a:gd name="T37" fmla="*/ 1505 h 1644"/>
                  <a:gd name="T38" fmla="*/ 1659 w 1659"/>
                  <a:gd name="T39" fmla="*/ 1644 h 1644"/>
                  <a:gd name="T40" fmla="*/ 1381 w 1659"/>
                  <a:gd name="T41" fmla="*/ 1644 h 1644"/>
                  <a:gd name="T42" fmla="*/ 1368 w 1659"/>
                  <a:gd name="T43" fmla="*/ 1514 h 1644"/>
                  <a:gd name="T44" fmla="*/ 1343 w 1659"/>
                  <a:gd name="T45" fmla="*/ 1390 h 1644"/>
                  <a:gd name="T46" fmla="*/ 1308 w 1659"/>
                  <a:gd name="T47" fmla="*/ 1268 h 1644"/>
                  <a:gd name="T48" fmla="*/ 1263 w 1659"/>
                  <a:gd name="T49" fmla="*/ 1151 h 1644"/>
                  <a:gd name="T50" fmla="*/ 1208 w 1659"/>
                  <a:gd name="T51" fmla="*/ 1041 h 1644"/>
                  <a:gd name="T52" fmla="*/ 1146 w 1659"/>
                  <a:gd name="T53" fmla="*/ 935 h 1644"/>
                  <a:gd name="T54" fmla="*/ 1075 w 1659"/>
                  <a:gd name="T55" fmla="*/ 834 h 1644"/>
                  <a:gd name="T56" fmla="*/ 994 w 1659"/>
                  <a:gd name="T57" fmla="*/ 742 h 1644"/>
                  <a:gd name="T58" fmla="*/ 908 w 1659"/>
                  <a:gd name="T59" fmla="*/ 656 h 1644"/>
                  <a:gd name="T60" fmla="*/ 814 w 1659"/>
                  <a:gd name="T61" fmla="*/ 577 h 1644"/>
                  <a:gd name="T62" fmla="*/ 712 w 1659"/>
                  <a:gd name="T63" fmla="*/ 505 h 1644"/>
                  <a:gd name="T64" fmla="*/ 607 w 1659"/>
                  <a:gd name="T65" fmla="*/ 443 h 1644"/>
                  <a:gd name="T66" fmla="*/ 494 w 1659"/>
                  <a:gd name="T67" fmla="*/ 391 h 1644"/>
                  <a:gd name="T68" fmla="*/ 378 w 1659"/>
                  <a:gd name="T69" fmla="*/ 348 h 1644"/>
                  <a:gd name="T70" fmla="*/ 256 w 1659"/>
                  <a:gd name="T71" fmla="*/ 314 h 1644"/>
                  <a:gd name="T72" fmla="*/ 130 w 1659"/>
                  <a:gd name="T73" fmla="*/ 289 h 1644"/>
                  <a:gd name="T74" fmla="*/ 0 w 1659"/>
                  <a:gd name="T75" fmla="*/ 278 h 1644"/>
                  <a:gd name="T76" fmla="*/ 0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0" y="0"/>
                    </a:moveTo>
                    <a:lnTo>
                      <a:pt x="139" y="11"/>
                    </a:lnTo>
                    <a:lnTo>
                      <a:pt x="277" y="34"/>
                    </a:lnTo>
                    <a:lnTo>
                      <a:pt x="408" y="68"/>
                    </a:lnTo>
                    <a:lnTo>
                      <a:pt x="538" y="109"/>
                    </a:lnTo>
                    <a:lnTo>
                      <a:pt x="660" y="162"/>
                    </a:lnTo>
                    <a:lnTo>
                      <a:pt x="780" y="224"/>
                    </a:lnTo>
                    <a:lnTo>
                      <a:pt x="893" y="293"/>
                    </a:lnTo>
                    <a:lnTo>
                      <a:pt x="1000" y="370"/>
                    </a:lnTo>
                    <a:lnTo>
                      <a:pt x="1099" y="457"/>
                    </a:lnTo>
                    <a:lnTo>
                      <a:pt x="1193" y="549"/>
                    </a:lnTo>
                    <a:lnTo>
                      <a:pt x="1279" y="650"/>
                    </a:lnTo>
                    <a:lnTo>
                      <a:pt x="1358" y="755"/>
                    </a:lnTo>
                    <a:lnTo>
                      <a:pt x="1430" y="868"/>
                    </a:lnTo>
                    <a:lnTo>
                      <a:pt x="1492" y="986"/>
                    </a:lnTo>
                    <a:lnTo>
                      <a:pt x="1544" y="1108"/>
                    </a:lnTo>
                    <a:lnTo>
                      <a:pt x="1587" y="1236"/>
                    </a:lnTo>
                    <a:lnTo>
                      <a:pt x="1621" y="1369"/>
                    </a:lnTo>
                    <a:lnTo>
                      <a:pt x="1646" y="1505"/>
                    </a:lnTo>
                    <a:lnTo>
                      <a:pt x="1659" y="1644"/>
                    </a:lnTo>
                    <a:lnTo>
                      <a:pt x="1381" y="1644"/>
                    </a:lnTo>
                    <a:lnTo>
                      <a:pt x="1368" y="1514"/>
                    </a:lnTo>
                    <a:lnTo>
                      <a:pt x="1343" y="1390"/>
                    </a:lnTo>
                    <a:lnTo>
                      <a:pt x="1308" y="1268"/>
                    </a:lnTo>
                    <a:lnTo>
                      <a:pt x="1263" y="1151"/>
                    </a:lnTo>
                    <a:lnTo>
                      <a:pt x="1208" y="1041"/>
                    </a:lnTo>
                    <a:lnTo>
                      <a:pt x="1146" y="935"/>
                    </a:lnTo>
                    <a:lnTo>
                      <a:pt x="1075" y="834"/>
                    </a:lnTo>
                    <a:lnTo>
                      <a:pt x="994" y="742"/>
                    </a:lnTo>
                    <a:lnTo>
                      <a:pt x="908" y="656"/>
                    </a:lnTo>
                    <a:lnTo>
                      <a:pt x="814" y="577"/>
                    </a:lnTo>
                    <a:lnTo>
                      <a:pt x="712" y="505"/>
                    </a:lnTo>
                    <a:lnTo>
                      <a:pt x="607" y="443"/>
                    </a:lnTo>
                    <a:lnTo>
                      <a:pt x="494" y="391"/>
                    </a:lnTo>
                    <a:lnTo>
                      <a:pt x="378" y="348"/>
                    </a:lnTo>
                    <a:lnTo>
                      <a:pt x="256" y="314"/>
                    </a:lnTo>
                    <a:lnTo>
                      <a:pt x="130" y="289"/>
                    </a:lnTo>
                    <a:lnTo>
                      <a:pt x="0" y="27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3" name="Freeform 15"/>
              <p:cNvSpPr>
                <a:spLocks/>
              </p:cNvSpPr>
              <p:nvPr/>
            </p:nvSpPr>
            <p:spPr bwMode="auto">
              <a:xfrm>
                <a:off x="6155244" y="3783666"/>
                <a:ext cx="1364226" cy="1374100"/>
              </a:xfrm>
              <a:custGeom>
                <a:avLst/>
                <a:gdLst>
                  <a:gd name="T0" fmla="*/ 1383 w 1659"/>
                  <a:gd name="T1" fmla="*/ 0 h 1672"/>
                  <a:gd name="T2" fmla="*/ 1659 w 1659"/>
                  <a:gd name="T3" fmla="*/ 0 h 1672"/>
                  <a:gd name="T4" fmla="*/ 1649 w 1659"/>
                  <a:gd name="T5" fmla="*/ 141 h 1672"/>
                  <a:gd name="T6" fmla="*/ 1627 w 1659"/>
                  <a:gd name="T7" fmla="*/ 278 h 1672"/>
                  <a:gd name="T8" fmla="*/ 1595 w 1659"/>
                  <a:gd name="T9" fmla="*/ 413 h 1672"/>
                  <a:gd name="T10" fmla="*/ 1552 w 1659"/>
                  <a:gd name="T11" fmla="*/ 543 h 1672"/>
                  <a:gd name="T12" fmla="*/ 1501 w 1659"/>
                  <a:gd name="T13" fmla="*/ 667 h 1672"/>
                  <a:gd name="T14" fmla="*/ 1439 w 1659"/>
                  <a:gd name="T15" fmla="*/ 787 h 1672"/>
                  <a:gd name="T16" fmla="*/ 1368 w 1659"/>
                  <a:gd name="T17" fmla="*/ 902 h 1672"/>
                  <a:gd name="T18" fmla="*/ 1291 w 1659"/>
                  <a:gd name="T19" fmla="*/ 1010 h 1672"/>
                  <a:gd name="T20" fmla="*/ 1202 w 1659"/>
                  <a:gd name="T21" fmla="*/ 1112 h 1672"/>
                  <a:gd name="T22" fmla="*/ 1109 w 1659"/>
                  <a:gd name="T23" fmla="*/ 1208 h 1672"/>
                  <a:gd name="T24" fmla="*/ 1007 w 1659"/>
                  <a:gd name="T25" fmla="*/ 1294 h 1672"/>
                  <a:gd name="T26" fmla="*/ 900 w 1659"/>
                  <a:gd name="T27" fmla="*/ 1373 h 1672"/>
                  <a:gd name="T28" fmla="*/ 787 w 1659"/>
                  <a:gd name="T29" fmla="*/ 1444 h 1672"/>
                  <a:gd name="T30" fmla="*/ 667 w 1659"/>
                  <a:gd name="T31" fmla="*/ 1508 h 1672"/>
                  <a:gd name="T32" fmla="*/ 543 w 1659"/>
                  <a:gd name="T33" fmla="*/ 1561 h 1672"/>
                  <a:gd name="T34" fmla="*/ 414 w 1659"/>
                  <a:gd name="T35" fmla="*/ 1604 h 1672"/>
                  <a:gd name="T36" fmla="*/ 280 w 1659"/>
                  <a:gd name="T37" fmla="*/ 1638 h 1672"/>
                  <a:gd name="T38" fmla="*/ 141 w 1659"/>
                  <a:gd name="T39" fmla="*/ 1660 h 1672"/>
                  <a:gd name="T40" fmla="*/ 0 w 1659"/>
                  <a:gd name="T41" fmla="*/ 1672 h 1672"/>
                  <a:gd name="T42" fmla="*/ 0 w 1659"/>
                  <a:gd name="T43" fmla="*/ 1394 h 1672"/>
                  <a:gd name="T44" fmla="*/ 132 w 1659"/>
                  <a:gd name="T45" fmla="*/ 1382 h 1672"/>
                  <a:gd name="T46" fmla="*/ 260 w 1659"/>
                  <a:gd name="T47" fmla="*/ 1358 h 1672"/>
                  <a:gd name="T48" fmla="*/ 382 w 1659"/>
                  <a:gd name="T49" fmla="*/ 1324 h 1672"/>
                  <a:gd name="T50" fmla="*/ 500 w 1659"/>
                  <a:gd name="T51" fmla="*/ 1279 h 1672"/>
                  <a:gd name="T52" fmla="*/ 613 w 1659"/>
                  <a:gd name="T53" fmla="*/ 1225 h 1672"/>
                  <a:gd name="T54" fmla="*/ 722 w 1659"/>
                  <a:gd name="T55" fmla="*/ 1161 h 1672"/>
                  <a:gd name="T56" fmla="*/ 823 w 1659"/>
                  <a:gd name="T57" fmla="*/ 1089 h 1672"/>
                  <a:gd name="T58" fmla="*/ 917 w 1659"/>
                  <a:gd name="T59" fmla="*/ 1009 h 1672"/>
                  <a:gd name="T60" fmla="*/ 1005 w 1659"/>
                  <a:gd name="T61" fmla="*/ 920 h 1672"/>
                  <a:gd name="T62" fmla="*/ 1084 w 1659"/>
                  <a:gd name="T63" fmla="*/ 825 h 1672"/>
                  <a:gd name="T64" fmla="*/ 1155 w 1659"/>
                  <a:gd name="T65" fmla="*/ 723 h 1672"/>
                  <a:gd name="T66" fmla="*/ 1217 w 1659"/>
                  <a:gd name="T67" fmla="*/ 614 h 1672"/>
                  <a:gd name="T68" fmla="*/ 1272 w 1659"/>
                  <a:gd name="T69" fmla="*/ 500 h 1672"/>
                  <a:gd name="T70" fmla="*/ 1315 w 1659"/>
                  <a:gd name="T71" fmla="*/ 381 h 1672"/>
                  <a:gd name="T72" fmla="*/ 1349 w 1659"/>
                  <a:gd name="T73" fmla="*/ 257 h 1672"/>
                  <a:gd name="T74" fmla="*/ 1371 w 1659"/>
                  <a:gd name="T75" fmla="*/ 130 h 1672"/>
                  <a:gd name="T76" fmla="*/ 1383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1383" y="0"/>
                    </a:moveTo>
                    <a:lnTo>
                      <a:pt x="1659" y="0"/>
                    </a:lnTo>
                    <a:lnTo>
                      <a:pt x="1649" y="141"/>
                    </a:lnTo>
                    <a:lnTo>
                      <a:pt x="1627" y="278"/>
                    </a:lnTo>
                    <a:lnTo>
                      <a:pt x="1595" y="413"/>
                    </a:lnTo>
                    <a:lnTo>
                      <a:pt x="1552" y="543"/>
                    </a:lnTo>
                    <a:lnTo>
                      <a:pt x="1501" y="667"/>
                    </a:lnTo>
                    <a:lnTo>
                      <a:pt x="1439" y="787"/>
                    </a:lnTo>
                    <a:lnTo>
                      <a:pt x="1368" y="902"/>
                    </a:lnTo>
                    <a:lnTo>
                      <a:pt x="1291" y="1010"/>
                    </a:lnTo>
                    <a:lnTo>
                      <a:pt x="1202" y="1112"/>
                    </a:lnTo>
                    <a:lnTo>
                      <a:pt x="1109" y="1208"/>
                    </a:lnTo>
                    <a:lnTo>
                      <a:pt x="1007" y="1294"/>
                    </a:lnTo>
                    <a:lnTo>
                      <a:pt x="900" y="1373"/>
                    </a:lnTo>
                    <a:lnTo>
                      <a:pt x="787" y="1444"/>
                    </a:lnTo>
                    <a:lnTo>
                      <a:pt x="667" y="1508"/>
                    </a:lnTo>
                    <a:lnTo>
                      <a:pt x="543" y="1561"/>
                    </a:lnTo>
                    <a:lnTo>
                      <a:pt x="414" y="1604"/>
                    </a:lnTo>
                    <a:lnTo>
                      <a:pt x="280" y="1638"/>
                    </a:lnTo>
                    <a:lnTo>
                      <a:pt x="141" y="1660"/>
                    </a:lnTo>
                    <a:lnTo>
                      <a:pt x="0" y="1672"/>
                    </a:lnTo>
                    <a:lnTo>
                      <a:pt x="0" y="1394"/>
                    </a:lnTo>
                    <a:lnTo>
                      <a:pt x="132" y="1382"/>
                    </a:lnTo>
                    <a:lnTo>
                      <a:pt x="260" y="1358"/>
                    </a:lnTo>
                    <a:lnTo>
                      <a:pt x="382" y="1324"/>
                    </a:lnTo>
                    <a:lnTo>
                      <a:pt x="500" y="1279"/>
                    </a:lnTo>
                    <a:lnTo>
                      <a:pt x="613" y="1225"/>
                    </a:lnTo>
                    <a:lnTo>
                      <a:pt x="722" y="1161"/>
                    </a:lnTo>
                    <a:lnTo>
                      <a:pt x="823" y="1089"/>
                    </a:lnTo>
                    <a:lnTo>
                      <a:pt x="917" y="1009"/>
                    </a:lnTo>
                    <a:lnTo>
                      <a:pt x="1005" y="920"/>
                    </a:lnTo>
                    <a:lnTo>
                      <a:pt x="1084" y="825"/>
                    </a:lnTo>
                    <a:lnTo>
                      <a:pt x="1155" y="723"/>
                    </a:lnTo>
                    <a:lnTo>
                      <a:pt x="1217" y="614"/>
                    </a:lnTo>
                    <a:lnTo>
                      <a:pt x="1272" y="500"/>
                    </a:lnTo>
                    <a:lnTo>
                      <a:pt x="1315" y="381"/>
                    </a:lnTo>
                    <a:lnTo>
                      <a:pt x="1349" y="257"/>
                    </a:lnTo>
                    <a:lnTo>
                      <a:pt x="1371" y="130"/>
                    </a:lnTo>
                    <a:lnTo>
                      <a:pt x="13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4" name="Freeform 16"/>
              <p:cNvSpPr>
                <a:spLocks/>
              </p:cNvSpPr>
              <p:nvPr/>
            </p:nvSpPr>
            <p:spPr bwMode="auto">
              <a:xfrm>
                <a:off x="4147577" y="3783667"/>
                <a:ext cx="1889182" cy="1899056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5" name="Freeform 17"/>
              <p:cNvSpPr>
                <a:spLocks/>
              </p:cNvSpPr>
              <p:nvPr/>
            </p:nvSpPr>
            <p:spPr bwMode="auto">
              <a:xfrm>
                <a:off x="4147577" y="1785874"/>
                <a:ext cx="1889182" cy="187601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6" name="Freeform 18"/>
              <p:cNvSpPr>
                <a:spLocks/>
              </p:cNvSpPr>
              <p:nvPr/>
            </p:nvSpPr>
            <p:spPr bwMode="auto">
              <a:xfrm>
                <a:off x="6155244" y="1785874"/>
                <a:ext cx="1887537" cy="1876017"/>
              </a:xfrm>
              <a:custGeom>
                <a:avLst/>
                <a:gdLst>
                  <a:gd name="T0" fmla="*/ 0 w 2294"/>
                  <a:gd name="T1" fmla="*/ 0 h 2281"/>
                  <a:gd name="T2" fmla="*/ 169 w 2294"/>
                  <a:gd name="T3" fmla="*/ 12 h 2281"/>
                  <a:gd name="T4" fmla="*/ 333 w 2294"/>
                  <a:gd name="T5" fmla="*/ 34 h 2281"/>
                  <a:gd name="T6" fmla="*/ 494 w 2294"/>
                  <a:gd name="T7" fmla="*/ 68 h 2281"/>
                  <a:gd name="T8" fmla="*/ 650 w 2294"/>
                  <a:gd name="T9" fmla="*/ 113 h 2281"/>
                  <a:gd name="T10" fmla="*/ 802 w 2294"/>
                  <a:gd name="T11" fmla="*/ 168 h 2281"/>
                  <a:gd name="T12" fmla="*/ 951 w 2294"/>
                  <a:gd name="T13" fmla="*/ 231 h 2281"/>
                  <a:gd name="T14" fmla="*/ 1092 w 2294"/>
                  <a:gd name="T15" fmla="*/ 307 h 2281"/>
                  <a:gd name="T16" fmla="*/ 1229 w 2294"/>
                  <a:gd name="T17" fmla="*/ 389 h 2281"/>
                  <a:gd name="T18" fmla="*/ 1358 w 2294"/>
                  <a:gd name="T19" fmla="*/ 481 h 2281"/>
                  <a:gd name="T20" fmla="*/ 1480 w 2294"/>
                  <a:gd name="T21" fmla="*/ 581 h 2281"/>
                  <a:gd name="T22" fmla="*/ 1597 w 2294"/>
                  <a:gd name="T23" fmla="*/ 690 h 2281"/>
                  <a:gd name="T24" fmla="*/ 1706 w 2294"/>
                  <a:gd name="T25" fmla="*/ 804 h 2281"/>
                  <a:gd name="T26" fmla="*/ 1807 w 2294"/>
                  <a:gd name="T27" fmla="*/ 928 h 2281"/>
                  <a:gd name="T28" fmla="*/ 1899 w 2294"/>
                  <a:gd name="T29" fmla="*/ 1056 h 2281"/>
                  <a:gd name="T30" fmla="*/ 1984 w 2294"/>
                  <a:gd name="T31" fmla="*/ 1191 h 2281"/>
                  <a:gd name="T32" fmla="*/ 2059 w 2294"/>
                  <a:gd name="T33" fmla="*/ 1334 h 2281"/>
                  <a:gd name="T34" fmla="*/ 2123 w 2294"/>
                  <a:gd name="T35" fmla="*/ 1480 h 2281"/>
                  <a:gd name="T36" fmla="*/ 2179 w 2294"/>
                  <a:gd name="T37" fmla="*/ 1633 h 2281"/>
                  <a:gd name="T38" fmla="*/ 2224 w 2294"/>
                  <a:gd name="T39" fmla="*/ 1788 h 2281"/>
                  <a:gd name="T40" fmla="*/ 2260 w 2294"/>
                  <a:gd name="T41" fmla="*/ 1948 h 2281"/>
                  <a:gd name="T42" fmla="*/ 2282 w 2294"/>
                  <a:gd name="T43" fmla="*/ 2113 h 2281"/>
                  <a:gd name="T44" fmla="*/ 2294 w 2294"/>
                  <a:gd name="T45" fmla="*/ 2281 h 2281"/>
                  <a:gd name="T46" fmla="*/ 2004 w 2294"/>
                  <a:gd name="T47" fmla="*/ 2281 h 2281"/>
                  <a:gd name="T48" fmla="*/ 1993 w 2294"/>
                  <a:gd name="T49" fmla="*/ 2128 h 2281"/>
                  <a:gd name="T50" fmla="*/ 1971 w 2294"/>
                  <a:gd name="T51" fmla="*/ 1978 h 2281"/>
                  <a:gd name="T52" fmla="*/ 1937 w 2294"/>
                  <a:gd name="T53" fmla="*/ 1832 h 2281"/>
                  <a:gd name="T54" fmla="*/ 1894 w 2294"/>
                  <a:gd name="T55" fmla="*/ 1689 h 2281"/>
                  <a:gd name="T56" fmla="*/ 1839 w 2294"/>
                  <a:gd name="T57" fmla="*/ 1552 h 2281"/>
                  <a:gd name="T58" fmla="*/ 1777 w 2294"/>
                  <a:gd name="T59" fmla="*/ 1420 h 2281"/>
                  <a:gd name="T60" fmla="*/ 1706 w 2294"/>
                  <a:gd name="T61" fmla="*/ 1293 h 2281"/>
                  <a:gd name="T62" fmla="*/ 1627 w 2294"/>
                  <a:gd name="T63" fmla="*/ 1171 h 2281"/>
                  <a:gd name="T64" fmla="*/ 1539 w 2294"/>
                  <a:gd name="T65" fmla="*/ 1056 h 2281"/>
                  <a:gd name="T66" fmla="*/ 1443 w 2294"/>
                  <a:gd name="T67" fmla="*/ 947 h 2281"/>
                  <a:gd name="T68" fmla="*/ 1340 w 2294"/>
                  <a:gd name="T69" fmla="*/ 844 h 2281"/>
                  <a:gd name="T70" fmla="*/ 1231 w 2294"/>
                  <a:gd name="T71" fmla="*/ 750 h 2281"/>
                  <a:gd name="T72" fmla="*/ 1114 w 2294"/>
                  <a:gd name="T73" fmla="*/ 662 h 2281"/>
                  <a:gd name="T74" fmla="*/ 992 w 2294"/>
                  <a:gd name="T75" fmla="*/ 583 h 2281"/>
                  <a:gd name="T76" fmla="*/ 864 w 2294"/>
                  <a:gd name="T77" fmla="*/ 513 h 2281"/>
                  <a:gd name="T78" fmla="*/ 731 w 2294"/>
                  <a:gd name="T79" fmla="*/ 451 h 2281"/>
                  <a:gd name="T80" fmla="*/ 594 w 2294"/>
                  <a:gd name="T81" fmla="*/ 399 h 2281"/>
                  <a:gd name="T82" fmla="*/ 451 w 2294"/>
                  <a:gd name="T83" fmla="*/ 355 h 2281"/>
                  <a:gd name="T84" fmla="*/ 305 w 2294"/>
                  <a:gd name="T85" fmla="*/ 324 h 2281"/>
                  <a:gd name="T86" fmla="*/ 154 w 2294"/>
                  <a:gd name="T87" fmla="*/ 303 h 2281"/>
                  <a:gd name="T88" fmla="*/ 0 w 2294"/>
                  <a:gd name="T89" fmla="*/ 292 h 2281"/>
                  <a:gd name="T90" fmla="*/ 0 w 2294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4" h="2281">
                    <a:moveTo>
                      <a:pt x="0" y="0"/>
                    </a:moveTo>
                    <a:lnTo>
                      <a:pt x="169" y="12"/>
                    </a:lnTo>
                    <a:lnTo>
                      <a:pt x="333" y="34"/>
                    </a:lnTo>
                    <a:lnTo>
                      <a:pt x="494" y="68"/>
                    </a:lnTo>
                    <a:lnTo>
                      <a:pt x="650" y="113"/>
                    </a:lnTo>
                    <a:lnTo>
                      <a:pt x="802" y="168"/>
                    </a:lnTo>
                    <a:lnTo>
                      <a:pt x="951" y="231"/>
                    </a:lnTo>
                    <a:lnTo>
                      <a:pt x="1092" y="307"/>
                    </a:lnTo>
                    <a:lnTo>
                      <a:pt x="1229" y="389"/>
                    </a:lnTo>
                    <a:lnTo>
                      <a:pt x="1358" y="481"/>
                    </a:lnTo>
                    <a:lnTo>
                      <a:pt x="1480" y="581"/>
                    </a:lnTo>
                    <a:lnTo>
                      <a:pt x="1597" y="690"/>
                    </a:lnTo>
                    <a:lnTo>
                      <a:pt x="1706" y="804"/>
                    </a:lnTo>
                    <a:lnTo>
                      <a:pt x="1807" y="928"/>
                    </a:lnTo>
                    <a:lnTo>
                      <a:pt x="1899" y="1056"/>
                    </a:lnTo>
                    <a:lnTo>
                      <a:pt x="1984" y="1191"/>
                    </a:lnTo>
                    <a:lnTo>
                      <a:pt x="2059" y="1334"/>
                    </a:lnTo>
                    <a:lnTo>
                      <a:pt x="2123" y="1480"/>
                    </a:lnTo>
                    <a:lnTo>
                      <a:pt x="2179" y="1633"/>
                    </a:lnTo>
                    <a:lnTo>
                      <a:pt x="2224" y="1788"/>
                    </a:lnTo>
                    <a:lnTo>
                      <a:pt x="2260" y="1948"/>
                    </a:lnTo>
                    <a:lnTo>
                      <a:pt x="2282" y="2113"/>
                    </a:lnTo>
                    <a:lnTo>
                      <a:pt x="2294" y="2281"/>
                    </a:lnTo>
                    <a:lnTo>
                      <a:pt x="2004" y="2281"/>
                    </a:lnTo>
                    <a:lnTo>
                      <a:pt x="1993" y="2128"/>
                    </a:lnTo>
                    <a:lnTo>
                      <a:pt x="1971" y="1978"/>
                    </a:lnTo>
                    <a:lnTo>
                      <a:pt x="1937" y="1832"/>
                    </a:lnTo>
                    <a:lnTo>
                      <a:pt x="1894" y="1689"/>
                    </a:lnTo>
                    <a:lnTo>
                      <a:pt x="1839" y="1552"/>
                    </a:lnTo>
                    <a:lnTo>
                      <a:pt x="1777" y="1420"/>
                    </a:lnTo>
                    <a:lnTo>
                      <a:pt x="1706" y="1293"/>
                    </a:lnTo>
                    <a:lnTo>
                      <a:pt x="1627" y="1171"/>
                    </a:lnTo>
                    <a:lnTo>
                      <a:pt x="1539" y="1056"/>
                    </a:lnTo>
                    <a:lnTo>
                      <a:pt x="1443" y="947"/>
                    </a:lnTo>
                    <a:lnTo>
                      <a:pt x="1340" y="844"/>
                    </a:lnTo>
                    <a:lnTo>
                      <a:pt x="1231" y="750"/>
                    </a:lnTo>
                    <a:lnTo>
                      <a:pt x="1114" y="662"/>
                    </a:lnTo>
                    <a:lnTo>
                      <a:pt x="992" y="583"/>
                    </a:lnTo>
                    <a:lnTo>
                      <a:pt x="864" y="513"/>
                    </a:lnTo>
                    <a:lnTo>
                      <a:pt x="731" y="451"/>
                    </a:lnTo>
                    <a:lnTo>
                      <a:pt x="594" y="399"/>
                    </a:lnTo>
                    <a:lnTo>
                      <a:pt x="451" y="355"/>
                    </a:lnTo>
                    <a:lnTo>
                      <a:pt x="305" y="324"/>
                    </a:lnTo>
                    <a:lnTo>
                      <a:pt x="154" y="303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7" name="Freeform 19"/>
              <p:cNvSpPr>
                <a:spLocks/>
              </p:cNvSpPr>
              <p:nvPr/>
            </p:nvSpPr>
            <p:spPr bwMode="auto">
              <a:xfrm>
                <a:off x="6155243" y="3783667"/>
                <a:ext cx="1889182" cy="1899056"/>
              </a:xfrm>
              <a:custGeom>
                <a:avLst/>
                <a:gdLst>
                  <a:gd name="T0" fmla="*/ 2006 w 2296"/>
                  <a:gd name="T1" fmla="*/ 0 h 2308"/>
                  <a:gd name="T2" fmla="*/ 2296 w 2296"/>
                  <a:gd name="T3" fmla="*/ 0 h 2308"/>
                  <a:gd name="T4" fmla="*/ 2286 w 2296"/>
                  <a:gd name="T5" fmla="*/ 162 h 2308"/>
                  <a:gd name="T6" fmla="*/ 2265 w 2296"/>
                  <a:gd name="T7" fmla="*/ 321 h 2308"/>
                  <a:gd name="T8" fmla="*/ 2235 w 2296"/>
                  <a:gd name="T9" fmla="*/ 477 h 2308"/>
                  <a:gd name="T10" fmla="*/ 2194 w 2296"/>
                  <a:gd name="T11" fmla="*/ 629 h 2308"/>
                  <a:gd name="T12" fmla="*/ 2143 w 2296"/>
                  <a:gd name="T13" fmla="*/ 776 h 2308"/>
                  <a:gd name="T14" fmla="*/ 2085 w 2296"/>
                  <a:gd name="T15" fmla="*/ 920 h 2308"/>
                  <a:gd name="T16" fmla="*/ 2016 w 2296"/>
                  <a:gd name="T17" fmla="*/ 1057 h 2308"/>
                  <a:gd name="T18" fmla="*/ 1939 w 2296"/>
                  <a:gd name="T19" fmla="*/ 1191 h 2308"/>
                  <a:gd name="T20" fmla="*/ 1854 w 2296"/>
                  <a:gd name="T21" fmla="*/ 1318 h 2308"/>
                  <a:gd name="T22" fmla="*/ 1760 w 2296"/>
                  <a:gd name="T23" fmla="*/ 1441 h 2308"/>
                  <a:gd name="T24" fmla="*/ 1661 w 2296"/>
                  <a:gd name="T25" fmla="*/ 1555 h 2308"/>
                  <a:gd name="T26" fmla="*/ 1552 w 2296"/>
                  <a:gd name="T27" fmla="*/ 1664 h 2308"/>
                  <a:gd name="T28" fmla="*/ 1437 w 2296"/>
                  <a:gd name="T29" fmla="*/ 1765 h 2308"/>
                  <a:gd name="T30" fmla="*/ 1317 w 2296"/>
                  <a:gd name="T31" fmla="*/ 1859 h 2308"/>
                  <a:gd name="T32" fmla="*/ 1189 w 2296"/>
                  <a:gd name="T33" fmla="*/ 1944 h 2308"/>
                  <a:gd name="T34" fmla="*/ 1058 w 2296"/>
                  <a:gd name="T35" fmla="*/ 2023 h 2308"/>
                  <a:gd name="T36" fmla="*/ 919 w 2296"/>
                  <a:gd name="T37" fmla="*/ 2092 h 2308"/>
                  <a:gd name="T38" fmla="*/ 776 w 2296"/>
                  <a:gd name="T39" fmla="*/ 2152 h 2308"/>
                  <a:gd name="T40" fmla="*/ 630 w 2296"/>
                  <a:gd name="T41" fmla="*/ 2203 h 2308"/>
                  <a:gd name="T42" fmla="*/ 477 w 2296"/>
                  <a:gd name="T43" fmla="*/ 2244 h 2308"/>
                  <a:gd name="T44" fmla="*/ 322 w 2296"/>
                  <a:gd name="T45" fmla="*/ 2276 h 2308"/>
                  <a:gd name="T46" fmla="*/ 164 w 2296"/>
                  <a:gd name="T47" fmla="*/ 2297 h 2308"/>
                  <a:gd name="T48" fmla="*/ 0 w 2296"/>
                  <a:gd name="T49" fmla="*/ 2308 h 2308"/>
                  <a:gd name="T50" fmla="*/ 0 w 2296"/>
                  <a:gd name="T51" fmla="*/ 2019 h 2308"/>
                  <a:gd name="T52" fmla="*/ 156 w 2296"/>
                  <a:gd name="T53" fmla="*/ 2008 h 2308"/>
                  <a:gd name="T54" fmla="*/ 307 w 2296"/>
                  <a:gd name="T55" fmla="*/ 1985 h 2308"/>
                  <a:gd name="T56" fmla="*/ 455 w 2296"/>
                  <a:gd name="T57" fmla="*/ 1951 h 2308"/>
                  <a:gd name="T58" fmla="*/ 598 w 2296"/>
                  <a:gd name="T59" fmla="*/ 1908 h 2308"/>
                  <a:gd name="T60" fmla="*/ 737 w 2296"/>
                  <a:gd name="T61" fmla="*/ 1856 h 2308"/>
                  <a:gd name="T62" fmla="*/ 872 w 2296"/>
                  <a:gd name="T63" fmla="*/ 1794 h 2308"/>
                  <a:gd name="T64" fmla="*/ 1000 w 2296"/>
                  <a:gd name="T65" fmla="*/ 1720 h 2308"/>
                  <a:gd name="T66" fmla="*/ 1124 w 2296"/>
                  <a:gd name="T67" fmla="*/ 1642 h 2308"/>
                  <a:gd name="T68" fmla="*/ 1240 w 2296"/>
                  <a:gd name="T69" fmla="*/ 1553 h 2308"/>
                  <a:gd name="T70" fmla="*/ 1349 w 2296"/>
                  <a:gd name="T71" fmla="*/ 1456 h 2308"/>
                  <a:gd name="T72" fmla="*/ 1452 w 2296"/>
                  <a:gd name="T73" fmla="*/ 1352 h 2308"/>
                  <a:gd name="T74" fmla="*/ 1548 w 2296"/>
                  <a:gd name="T75" fmla="*/ 1241 h 2308"/>
                  <a:gd name="T76" fmla="*/ 1636 w 2296"/>
                  <a:gd name="T77" fmla="*/ 1125 h 2308"/>
                  <a:gd name="T78" fmla="*/ 1715 w 2296"/>
                  <a:gd name="T79" fmla="*/ 1001 h 2308"/>
                  <a:gd name="T80" fmla="*/ 1787 w 2296"/>
                  <a:gd name="T81" fmla="*/ 871 h 2308"/>
                  <a:gd name="T82" fmla="*/ 1849 w 2296"/>
                  <a:gd name="T83" fmla="*/ 738 h 2308"/>
                  <a:gd name="T84" fmla="*/ 1901 w 2296"/>
                  <a:gd name="T85" fmla="*/ 597 h 2308"/>
                  <a:gd name="T86" fmla="*/ 1942 w 2296"/>
                  <a:gd name="T87" fmla="*/ 455 h 2308"/>
                  <a:gd name="T88" fmla="*/ 1974 w 2296"/>
                  <a:gd name="T89" fmla="*/ 306 h 2308"/>
                  <a:gd name="T90" fmla="*/ 1995 w 2296"/>
                  <a:gd name="T91" fmla="*/ 154 h 2308"/>
                  <a:gd name="T92" fmla="*/ 2006 w 2296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6" h="2308">
                    <a:moveTo>
                      <a:pt x="2006" y="0"/>
                    </a:moveTo>
                    <a:lnTo>
                      <a:pt x="2296" y="0"/>
                    </a:lnTo>
                    <a:lnTo>
                      <a:pt x="2286" y="162"/>
                    </a:lnTo>
                    <a:lnTo>
                      <a:pt x="2265" y="321"/>
                    </a:lnTo>
                    <a:lnTo>
                      <a:pt x="2235" y="477"/>
                    </a:lnTo>
                    <a:lnTo>
                      <a:pt x="2194" y="629"/>
                    </a:lnTo>
                    <a:lnTo>
                      <a:pt x="2143" y="776"/>
                    </a:lnTo>
                    <a:lnTo>
                      <a:pt x="2085" y="920"/>
                    </a:lnTo>
                    <a:lnTo>
                      <a:pt x="2016" y="1057"/>
                    </a:lnTo>
                    <a:lnTo>
                      <a:pt x="1939" y="1191"/>
                    </a:lnTo>
                    <a:lnTo>
                      <a:pt x="1854" y="1318"/>
                    </a:lnTo>
                    <a:lnTo>
                      <a:pt x="1760" y="1441"/>
                    </a:lnTo>
                    <a:lnTo>
                      <a:pt x="1661" y="1555"/>
                    </a:lnTo>
                    <a:lnTo>
                      <a:pt x="1552" y="1664"/>
                    </a:lnTo>
                    <a:lnTo>
                      <a:pt x="1437" y="1765"/>
                    </a:lnTo>
                    <a:lnTo>
                      <a:pt x="1317" y="1859"/>
                    </a:lnTo>
                    <a:lnTo>
                      <a:pt x="1189" y="1944"/>
                    </a:lnTo>
                    <a:lnTo>
                      <a:pt x="1058" y="2023"/>
                    </a:lnTo>
                    <a:lnTo>
                      <a:pt x="919" y="2092"/>
                    </a:lnTo>
                    <a:lnTo>
                      <a:pt x="776" y="2152"/>
                    </a:lnTo>
                    <a:lnTo>
                      <a:pt x="630" y="2203"/>
                    </a:lnTo>
                    <a:lnTo>
                      <a:pt x="477" y="2244"/>
                    </a:lnTo>
                    <a:lnTo>
                      <a:pt x="322" y="2276"/>
                    </a:lnTo>
                    <a:lnTo>
                      <a:pt x="164" y="2297"/>
                    </a:lnTo>
                    <a:lnTo>
                      <a:pt x="0" y="2308"/>
                    </a:lnTo>
                    <a:lnTo>
                      <a:pt x="0" y="2019"/>
                    </a:lnTo>
                    <a:lnTo>
                      <a:pt x="156" y="2008"/>
                    </a:lnTo>
                    <a:lnTo>
                      <a:pt x="307" y="1985"/>
                    </a:lnTo>
                    <a:lnTo>
                      <a:pt x="455" y="1951"/>
                    </a:lnTo>
                    <a:lnTo>
                      <a:pt x="598" y="1908"/>
                    </a:lnTo>
                    <a:lnTo>
                      <a:pt x="737" y="1856"/>
                    </a:lnTo>
                    <a:lnTo>
                      <a:pt x="872" y="1794"/>
                    </a:lnTo>
                    <a:lnTo>
                      <a:pt x="1000" y="1720"/>
                    </a:lnTo>
                    <a:lnTo>
                      <a:pt x="1124" y="1642"/>
                    </a:lnTo>
                    <a:lnTo>
                      <a:pt x="1240" y="1553"/>
                    </a:lnTo>
                    <a:lnTo>
                      <a:pt x="1349" y="1456"/>
                    </a:lnTo>
                    <a:lnTo>
                      <a:pt x="1452" y="1352"/>
                    </a:lnTo>
                    <a:lnTo>
                      <a:pt x="1548" y="1241"/>
                    </a:lnTo>
                    <a:lnTo>
                      <a:pt x="1636" y="1125"/>
                    </a:lnTo>
                    <a:lnTo>
                      <a:pt x="1715" y="1001"/>
                    </a:lnTo>
                    <a:lnTo>
                      <a:pt x="1787" y="871"/>
                    </a:lnTo>
                    <a:lnTo>
                      <a:pt x="1849" y="738"/>
                    </a:lnTo>
                    <a:lnTo>
                      <a:pt x="1901" y="597"/>
                    </a:lnTo>
                    <a:lnTo>
                      <a:pt x="1942" y="455"/>
                    </a:lnTo>
                    <a:lnTo>
                      <a:pt x="1974" y="306"/>
                    </a:lnTo>
                    <a:lnTo>
                      <a:pt x="1995" y="154"/>
                    </a:lnTo>
                    <a:lnTo>
                      <a:pt x="200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8" name="Freeform 20"/>
              <p:cNvSpPr>
                <a:spLocks/>
              </p:cNvSpPr>
              <p:nvPr/>
            </p:nvSpPr>
            <p:spPr bwMode="auto">
              <a:xfrm>
                <a:off x="3548568" y="3783666"/>
                <a:ext cx="2488190" cy="2498065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Freeform 21"/>
              <p:cNvSpPr>
                <a:spLocks/>
              </p:cNvSpPr>
              <p:nvPr/>
            </p:nvSpPr>
            <p:spPr bwMode="auto">
              <a:xfrm>
                <a:off x="3548568" y="1186865"/>
                <a:ext cx="2488190" cy="2475026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rgbClr val="FFC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Freeform 22"/>
              <p:cNvSpPr>
                <a:spLocks/>
              </p:cNvSpPr>
              <p:nvPr/>
            </p:nvSpPr>
            <p:spPr bwMode="auto">
              <a:xfrm>
                <a:off x="6155243" y="1186865"/>
                <a:ext cx="2488190" cy="2475026"/>
              </a:xfrm>
              <a:custGeom>
                <a:avLst/>
                <a:gdLst>
                  <a:gd name="T0" fmla="*/ 0 w 3024"/>
                  <a:gd name="T1" fmla="*/ 0 h 3009"/>
                  <a:gd name="T2" fmla="*/ 190 w 3024"/>
                  <a:gd name="T3" fmla="*/ 11 h 3009"/>
                  <a:gd name="T4" fmla="*/ 374 w 3024"/>
                  <a:gd name="T5" fmla="*/ 32 h 3009"/>
                  <a:gd name="T6" fmla="*/ 556 w 3024"/>
                  <a:gd name="T7" fmla="*/ 64 h 3009"/>
                  <a:gd name="T8" fmla="*/ 735 w 3024"/>
                  <a:gd name="T9" fmla="*/ 105 h 3009"/>
                  <a:gd name="T10" fmla="*/ 909 w 3024"/>
                  <a:gd name="T11" fmla="*/ 158 h 3009"/>
                  <a:gd name="T12" fmla="*/ 1078 w 3024"/>
                  <a:gd name="T13" fmla="*/ 219 h 3009"/>
                  <a:gd name="T14" fmla="*/ 1244 w 3024"/>
                  <a:gd name="T15" fmla="*/ 293 h 3009"/>
                  <a:gd name="T16" fmla="*/ 1403 w 3024"/>
                  <a:gd name="T17" fmla="*/ 374 h 3009"/>
                  <a:gd name="T18" fmla="*/ 1557 w 3024"/>
                  <a:gd name="T19" fmla="*/ 462 h 3009"/>
                  <a:gd name="T20" fmla="*/ 1706 w 3024"/>
                  <a:gd name="T21" fmla="*/ 559 h 3009"/>
                  <a:gd name="T22" fmla="*/ 1849 w 3024"/>
                  <a:gd name="T23" fmla="*/ 666 h 3009"/>
                  <a:gd name="T24" fmla="*/ 1984 w 3024"/>
                  <a:gd name="T25" fmla="*/ 781 h 3009"/>
                  <a:gd name="T26" fmla="*/ 2113 w 3024"/>
                  <a:gd name="T27" fmla="*/ 901 h 3009"/>
                  <a:gd name="T28" fmla="*/ 2235 w 3024"/>
                  <a:gd name="T29" fmla="*/ 1031 h 3009"/>
                  <a:gd name="T30" fmla="*/ 2350 w 3024"/>
                  <a:gd name="T31" fmla="*/ 1166 h 3009"/>
                  <a:gd name="T32" fmla="*/ 2457 w 3024"/>
                  <a:gd name="T33" fmla="*/ 1307 h 3009"/>
                  <a:gd name="T34" fmla="*/ 2555 w 3024"/>
                  <a:gd name="T35" fmla="*/ 1455 h 3009"/>
                  <a:gd name="T36" fmla="*/ 2645 w 3024"/>
                  <a:gd name="T37" fmla="*/ 1609 h 3009"/>
                  <a:gd name="T38" fmla="*/ 2726 w 3024"/>
                  <a:gd name="T39" fmla="*/ 1767 h 3009"/>
                  <a:gd name="T40" fmla="*/ 2799 w 3024"/>
                  <a:gd name="T41" fmla="*/ 1932 h 3009"/>
                  <a:gd name="T42" fmla="*/ 2861 w 3024"/>
                  <a:gd name="T43" fmla="*/ 2101 h 3009"/>
                  <a:gd name="T44" fmla="*/ 2915 w 3024"/>
                  <a:gd name="T45" fmla="*/ 2276 h 3009"/>
                  <a:gd name="T46" fmla="*/ 2959 w 3024"/>
                  <a:gd name="T47" fmla="*/ 2453 h 3009"/>
                  <a:gd name="T48" fmla="*/ 2990 w 3024"/>
                  <a:gd name="T49" fmla="*/ 2635 h 3009"/>
                  <a:gd name="T50" fmla="*/ 3013 w 3024"/>
                  <a:gd name="T51" fmla="*/ 2821 h 3009"/>
                  <a:gd name="T52" fmla="*/ 3024 w 3024"/>
                  <a:gd name="T53" fmla="*/ 3009 h 3009"/>
                  <a:gd name="T54" fmla="*/ 2320 w 3024"/>
                  <a:gd name="T55" fmla="*/ 3009 h 3009"/>
                  <a:gd name="T56" fmla="*/ 2309 w 3024"/>
                  <a:gd name="T57" fmla="*/ 2847 h 3009"/>
                  <a:gd name="T58" fmla="*/ 2286 w 3024"/>
                  <a:gd name="T59" fmla="*/ 2687 h 3009"/>
                  <a:gd name="T60" fmla="*/ 2254 w 3024"/>
                  <a:gd name="T61" fmla="*/ 2531 h 3009"/>
                  <a:gd name="T62" fmla="*/ 2211 w 3024"/>
                  <a:gd name="T63" fmla="*/ 2379 h 3009"/>
                  <a:gd name="T64" fmla="*/ 2160 w 3024"/>
                  <a:gd name="T65" fmla="*/ 2233 h 3009"/>
                  <a:gd name="T66" fmla="*/ 2098 w 3024"/>
                  <a:gd name="T67" fmla="*/ 2088 h 3009"/>
                  <a:gd name="T68" fmla="*/ 2029 w 3024"/>
                  <a:gd name="T69" fmla="*/ 1951 h 3009"/>
                  <a:gd name="T70" fmla="*/ 1950 w 3024"/>
                  <a:gd name="T71" fmla="*/ 1818 h 3009"/>
                  <a:gd name="T72" fmla="*/ 1864 w 3024"/>
                  <a:gd name="T73" fmla="*/ 1690 h 3009"/>
                  <a:gd name="T74" fmla="*/ 1770 w 3024"/>
                  <a:gd name="T75" fmla="*/ 1570 h 3009"/>
                  <a:gd name="T76" fmla="*/ 1668 w 3024"/>
                  <a:gd name="T77" fmla="*/ 1455 h 3009"/>
                  <a:gd name="T78" fmla="*/ 1559 w 3024"/>
                  <a:gd name="T79" fmla="*/ 1346 h 3009"/>
                  <a:gd name="T80" fmla="*/ 1445 w 3024"/>
                  <a:gd name="T81" fmla="*/ 1245 h 3009"/>
                  <a:gd name="T82" fmla="*/ 1323 w 3024"/>
                  <a:gd name="T83" fmla="*/ 1151 h 3009"/>
                  <a:gd name="T84" fmla="*/ 1195 w 3024"/>
                  <a:gd name="T85" fmla="*/ 1067 h 3009"/>
                  <a:gd name="T86" fmla="*/ 1062 w 3024"/>
                  <a:gd name="T87" fmla="*/ 988 h 3009"/>
                  <a:gd name="T88" fmla="*/ 923 w 3024"/>
                  <a:gd name="T89" fmla="*/ 920 h 3009"/>
                  <a:gd name="T90" fmla="*/ 780 w 3024"/>
                  <a:gd name="T91" fmla="*/ 860 h 3009"/>
                  <a:gd name="T92" fmla="*/ 631 w 3024"/>
                  <a:gd name="T93" fmla="*/ 807 h 3009"/>
                  <a:gd name="T94" fmla="*/ 479 w 3024"/>
                  <a:gd name="T95" fmla="*/ 766 h 3009"/>
                  <a:gd name="T96" fmla="*/ 323 w 3024"/>
                  <a:gd name="T97" fmla="*/ 736 h 3009"/>
                  <a:gd name="T98" fmla="*/ 164 w 3024"/>
                  <a:gd name="T99" fmla="*/ 713 h 3009"/>
                  <a:gd name="T100" fmla="*/ 0 w 3024"/>
                  <a:gd name="T101" fmla="*/ 704 h 3009"/>
                  <a:gd name="T102" fmla="*/ 0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0" y="0"/>
                    </a:moveTo>
                    <a:lnTo>
                      <a:pt x="190" y="11"/>
                    </a:lnTo>
                    <a:lnTo>
                      <a:pt x="374" y="32"/>
                    </a:lnTo>
                    <a:lnTo>
                      <a:pt x="556" y="64"/>
                    </a:lnTo>
                    <a:lnTo>
                      <a:pt x="735" y="105"/>
                    </a:lnTo>
                    <a:lnTo>
                      <a:pt x="909" y="158"/>
                    </a:lnTo>
                    <a:lnTo>
                      <a:pt x="1078" y="219"/>
                    </a:lnTo>
                    <a:lnTo>
                      <a:pt x="1244" y="293"/>
                    </a:lnTo>
                    <a:lnTo>
                      <a:pt x="1403" y="374"/>
                    </a:lnTo>
                    <a:lnTo>
                      <a:pt x="1557" y="462"/>
                    </a:lnTo>
                    <a:lnTo>
                      <a:pt x="1706" y="559"/>
                    </a:lnTo>
                    <a:lnTo>
                      <a:pt x="1849" y="666"/>
                    </a:lnTo>
                    <a:lnTo>
                      <a:pt x="1984" y="781"/>
                    </a:lnTo>
                    <a:lnTo>
                      <a:pt x="2113" y="901"/>
                    </a:lnTo>
                    <a:lnTo>
                      <a:pt x="2235" y="1031"/>
                    </a:lnTo>
                    <a:lnTo>
                      <a:pt x="2350" y="1166"/>
                    </a:lnTo>
                    <a:lnTo>
                      <a:pt x="2457" y="1307"/>
                    </a:lnTo>
                    <a:lnTo>
                      <a:pt x="2555" y="1455"/>
                    </a:lnTo>
                    <a:lnTo>
                      <a:pt x="2645" y="1609"/>
                    </a:lnTo>
                    <a:lnTo>
                      <a:pt x="2726" y="1767"/>
                    </a:lnTo>
                    <a:lnTo>
                      <a:pt x="2799" y="1932"/>
                    </a:lnTo>
                    <a:lnTo>
                      <a:pt x="2861" y="2101"/>
                    </a:lnTo>
                    <a:lnTo>
                      <a:pt x="2915" y="2276"/>
                    </a:lnTo>
                    <a:lnTo>
                      <a:pt x="2959" y="2453"/>
                    </a:lnTo>
                    <a:lnTo>
                      <a:pt x="2990" y="2635"/>
                    </a:lnTo>
                    <a:lnTo>
                      <a:pt x="3013" y="2821"/>
                    </a:lnTo>
                    <a:lnTo>
                      <a:pt x="3024" y="3009"/>
                    </a:lnTo>
                    <a:lnTo>
                      <a:pt x="2320" y="3009"/>
                    </a:lnTo>
                    <a:lnTo>
                      <a:pt x="2309" y="2847"/>
                    </a:lnTo>
                    <a:lnTo>
                      <a:pt x="2286" y="2687"/>
                    </a:lnTo>
                    <a:lnTo>
                      <a:pt x="2254" y="2531"/>
                    </a:lnTo>
                    <a:lnTo>
                      <a:pt x="2211" y="2379"/>
                    </a:lnTo>
                    <a:lnTo>
                      <a:pt x="2160" y="2233"/>
                    </a:lnTo>
                    <a:lnTo>
                      <a:pt x="2098" y="2088"/>
                    </a:lnTo>
                    <a:lnTo>
                      <a:pt x="2029" y="1951"/>
                    </a:lnTo>
                    <a:lnTo>
                      <a:pt x="1950" y="1818"/>
                    </a:lnTo>
                    <a:lnTo>
                      <a:pt x="1864" y="1690"/>
                    </a:lnTo>
                    <a:lnTo>
                      <a:pt x="1770" y="1570"/>
                    </a:lnTo>
                    <a:lnTo>
                      <a:pt x="1668" y="1455"/>
                    </a:lnTo>
                    <a:lnTo>
                      <a:pt x="1559" y="1346"/>
                    </a:lnTo>
                    <a:lnTo>
                      <a:pt x="1445" y="1245"/>
                    </a:lnTo>
                    <a:lnTo>
                      <a:pt x="1323" y="1151"/>
                    </a:lnTo>
                    <a:lnTo>
                      <a:pt x="1195" y="1067"/>
                    </a:lnTo>
                    <a:lnTo>
                      <a:pt x="1062" y="988"/>
                    </a:lnTo>
                    <a:lnTo>
                      <a:pt x="923" y="920"/>
                    </a:lnTo>
                    <a:lnTo>
                      <a:pt x="780" y="860"/>
                    </a:lnTo>
                    <a:lnTo>
                      <a:pt x="631" y="807"/>
                    </a:lnTo>
                    <a:lnTo>
                      <a:pt x="479" y="766"/>
                    </a:lnTo>
                    <a:lnTo>
                      <a:pt x="323" y="736"/>
                    </a:lnTo>
                    <a:lnTo>
                      <a:pt x="164" y="713"/>
                    </a:lnTo>
                    <a:lnTo>
                      <a:pt x="0" y="704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Freeform 23"/>
              <p:cNvSpPr>
                <a:spLocks/>
              </p:cNvSpPr>
              <p:nvPr/>
            </p:nvSpPr>
            <p:spPr bwMode="auto">
              <a:xfrm>
                <a:off x="6155243" y="3783666"/>
                <a:ext cx="2488190" cy="2498065"/>
              </a:xfrm>
              <a:custGeom>
                <a:avLst/>
                <a:gdLst>
                  <a:gd name="T0" fmla="*/ 2320 w 3024"/>
                  <a:gd name="T1" fmla="*/ 0 h 3037"/>
                  <a:gd name="T2" fmla="*/ 3024 w 3024"/>
                  <a:gd name="T3" fmla="*/ 0 h 3037"/>
                  <a:gd name="T4" fmla="*/ 3015 w 3024"/>
                  <a:gd name="T5" fmla="*/ 190 h 3037"/>
                  <a:gd name="T6" fmla="*/ 2994 w 3024"/>
                  <a:gd name="T7" fmla="*/ 376 h 3037"/>
                  <a:gd name="T8" fmla="*/ 2962 w 3024"/>
                  <a:gd name="T9" fmla="*/ 560 h 3037"/>
                  <a:gd name="T10" fmla="*/ 2921 w 3024"/>
                  <a:gd name="T11" fmla="*/ 738 h 3037"/>
                  <a:gd name="T12" fmla="*/ 2868 w 3024"/>
                  <a:gd name="T13" fmla="*/ 915 h 3037"/>
                  <a:gd name="T14" fmla="*/ 2806 w 3024"/>
                  <a:gd name="T15" fmla="*/ 1086 h 3037"/>
                  <a:gd name="T16" fmla="*/ 2735 w 3024"/>
                  <a:gd name="T17" fmla="*/ 1251 h 3037"/>
                  <a:gd name="T18" fmla="*/ 2654 w 3024"/>
                  <a:gd name="T19" fmla="*/ 1412 h 3037"/>
                  <a:gd name="T20" fmla="*/ 2564 w 3024"/>
                  <a:gd name="T21" fmla="*/ 1566 h 3037"/>
                  <a:gd name="T22" fmla="*/ 2466 w 3024"/>
                  <a:gd name="T23" fmla="*/ 1717 h 3037"/>
                  <a:gd name="T24" fmla="*/ 2359 w 3024"/>
                  <a:gd name="T25" fmla="*/ 1859 h 3037"/>
                  <a:gd name="T26" fmla="*/ 2245 w 3024"/>
                  <a:gd name="T27" fmla="*/ 1997 h 3037"/>
                  <a:gd name="T28" fmla="*/ 2123 w 3024"/>
                  <a:gd name="T29" fmla="*/ 2126 h 3037"/>
                  <a:gd name="T30" fmla="*/ 1993 w 3024"/>
                  <a:gd name="T31" fmla="*/ 2248 h 3037"/>
                  <a:gd name="T32" fmla="*/ 1858 w 3024"/>
                  <a:gd name="T33" fmla="*/ 2365 h 3037"/>
                  <a:gd name="T34" fmla="*/ 1715 w 3024"/>
                  <a:gd name="T35" fmla="*/ 2472 h 3037"/>
                  <a:gd name="T36" fmla="*/ 1565 w 3024"/>
                  <a:gd name="T37" fmla="*/ 2569 h 3037"/>
                  <a:gd name="T38" fmla="*/ 1411 w 3024"/>
                  <a:gd name="T39" fmla="*/ 2661 h 3037"/>
                  <a:gd name="T40" fmla="*/ 1251 w 3024"/>
                  <a:gd name="T41" fmla="*/ 2742 h 3037"/>
                  <a:gd name="T42" fmla="*/ 1084 w 3024"/>
                  <a:gd name="T43" fmla="*/ 2815 h 3037"/>
                  <a:gd name="T44" fmla="*/ 915 w 3024"/>
                  <a:gd name="T45" fmla="*/ 2877 h 3037"/>
                  <a:gd name="T46" fmla="*/ 739 w 3024"/>
                  <a:gd name="T47" fmla="*/ 2930 h 3037"/>
                  <a:gd name="T48" fmla="*/ 560 w 3024"/>
                  <a:gd name="T49" fmla="*/ 2973 h 3037"/>
                  <a:gd name="T50" fmla="*/ 378 w 3024"/>
                  <a:gd name="T51" fmla="*/ 3005 h 3037"/>
                  <a:gd name="T52" fmla="*/ 190 w 3024"/>
                  <a:gd name="T53" fmla="*/ 3028 h 3037"/>
                  <a:gd name="T54" fmla="*/ 0 w 3024"/>
                  <a:gd name="T55" fmla="*/ 3037 h 3037"/>
                  <a:gd name="T56" fmla="*/ 0 w 3024"/>
                  <a:gd name="T57" fmla="*/ 2333 h 3037"/>
                  <a:gd name="T58" fmla="*/ 164 w 3024"/>
                  <a:gd name="T59" fmla="*/ 2323 h 3037"/>
                  <a:gd name="T60" fmla="*/ 325 w 3024"/>
                  <a:gd name="T61" fmla="*/ 2301 h 3037"/>
                  <a:gd name="T62" fmla="*/ 483 w 3024"/>
                  <a:gd name="T63" fmla="*/ 2269 h 3037"/>
                  <a:gd name="T64" fmla="*/ 635 w 3024"/>
                  <a:gd name="T65" fmla="*/ 2228 h 3037"/>
                  <a:gd name="T66" fmla="*/ 785 w 3024"/>
                  <a:gd name="T67" fmla="*/ 2177 h 3037"/>
                  <a:gd name="T68" fmla="*/ 930 w 3024"/>
                  <a:gd name="T69" fmla="*/ 2115 h 3037"/>
                  <a:gd name="T70" fmla="*/ 1069 w 3024"/>
                  <a:gd name="T71" fmla="*/ 2045 h 3037"/>
                  <a:gd name="T72" fmla="*/ 1202 w 3024"/>
                  <a:gd name="T73" fmla="*/ 1966 h 3037"/>
                  <a:gd name="T74" fmla="*/ 1332 w 3024"/>
                  <a:gd name="T75" fmla="*/ 1878 h 3037"/>
                  <a:gd name="T76" fmla="*/ 1454 w 3024"/>
                  <a:gd name="T77" fmla="*/ 1784 h 3037"/>
                  <a:gd name="T78" fmla="*/ 1569 w 3024"/>
                  <a:gd name="T79" fmla="*/ 1681 h 3037"/>
                  <a:gd name="T80" fmla="*/ 1678 w 3024"/>
                  <a:gd name="T81" fmla="*/ 1572 h 3037"/>
                  <a:gd name="T82" fmla="*/ 1779 w 3024"/>
                  <a:gd name="T83" fmla="*/ 1456 h 3037"/>
                  <a:gd name="T84" fmla="*/ 1875 w 3024"/>
                  <a:gd name="T85" fmla="*/ 1334 h 3037"/>
                  <a:gd name="T86" fmla="*/ 1961 w 3024"/>
                  <a:gd name="T87" fmla="*/ 1204 h 3037"/>
                  <a:gd name="T88" fmla="*/ 2038 w 3024"/>
                  <a:gd name="T89" fmla="*/ 1069 h 3037"/>
                  <a:gd name="T90" fmla="*/ 2108 w 3024"/>
                  <a:gd name="T91" fmla="*/ 930 h 3037"/>
                  <a:gd name="T92" fmla="*/ 2168 w 3024"/>
                  <a:gd name="T93" fmla="*/ 785 h 3037"/>
                  <a:gd name="T94" fmla="*/ 2219 w 3024"/>
                  <a:gd name="T95" fmla="*/ 635 h 3037"/>
                  <a:gd name="T96" fmla="*/ 2260 w 3024"/>
                  <a:gd name="T97" fmla="*/ 481 h 3037"/>
                  <a:gd name="T98" fmla="*/ 2292 w 3024"/>
                  <a:gd name="T99" fmla="*/ 325 h 3037"/>
                  <a:gd name="T100" fmla="*/ 2311 w 3024"/>
                  <a:gd name="T101" fmla="*/ 163 h 3037"/>
                  <a:gd name="T102" fmla="*/ 232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2320" y="0"/>
                    </a:moveTo>
                    <a:lnTo>
                      <a:pt x="3024" y="0"/>
                    </a:lnTo>
                    <a:lnTo>
                      <a:pt x="3015" y="190"/>
                    </a:lnTo>
                    <a:lnTo>
                      <a:pt x="2994" y="376"/>
                    </a:lnTo>
                    <a:lnTo>
                      <a:pt x="2962" y="560"/>
                    </a:lnTo>
                    <a:lnTo>
                      <a:pt x="2921" y="738"/>
                    </a:lnTo>
                    <a:lnTo>
                      <a:pt x="2868" y="915"/>
                    </a:lnTo>
                    <a:lnTo>
                      <a:pt x="2806" y="1086"/>
                    </a:lnTo>
                    <a:lnTo>
                      <a:pt x="2735" y="1251"/>
                    </a:lnTo>
                    <a:lnTo>
                      <a:pt x="2654" y="1412"/>
                    </a:lnTo>
                    <a:lnTo>
                      <a:pt x="2564" y="1566"/>
                    </a:lnTo>
                    <a:lnTo>
                      <a:pt x="2466" y="1717"/>
                    </a:lnTo>
                    <a:lnTo>
                      <a:pt x="2359" y="1859"/>
                    </a:lnTo>
                    <a:lnTo>
                      <a:pt x="2245" y="1997"/>
                    </a:lnTo>
                    <a:lnTo>
                      <a:pt x="2123" y="2126"/>
                    </a:lnTo>
                    <a:lnTo>
                      <a:pt x="1993" y="2248"/>
                    </a:lnTo>
                    <a:lnTo>
                      <a:pt x="1858" y="2365"/>
                    </a:lnTo>
                    <a:lnTo>
                      <a:pt x="1715" y="2472"/>
                    </a:lnTo>
                    <a:lnTo>
                      <a:pt x="1565" y="2569"/>
                    </a:lnTo>
                    <a:lnTo>
                      <a:pt x="1411" y="2661"/>
                    </a:lnTo>
                    <a:lnTo>
                      <a:pt x="1251" y="2742"/>
                    </a:lnTo>
                    <a:lnTo>
                      <a:pt x="1084" y="2815"/>
                    </a:lnTo>
                    <a:lnTo>
                      <a:pt x="915" y="2877"/>
                    </a:lnTo>
                    <a:lnTo>
                      <a:pt x="739" y="2930"/>
                    </a:lnTo>
                    <a:lnTo>
                      <a:pt x="560" y="2973"/>
                    </a:lnTo>
                    <a:lnTo>
                      <a:pt x="378" y="3005"/>
                    </a:lnTo>
                    <a:lnTo>
                      <a:pt x="190" y="3028"/>
                    </a:lnTo>
                    <a:lnTo>
                      <a:pt x="0" y="3037"/>
                    </a:lnTo>
                    <a:lnTo>
                      <a:pt x="0" y="2333"/>
                    </a:lnTo>
                    <a:lnTo>
                      <a:pt x="164" y="2323"/>
                    </a:lnTo>
                    <a:lnTo>
                      <a:pt x="325" y="2301"/>
                    </a:lnTo>
                    <a:lnTo>
                      <a:pt x="483" y="2269"/>
                    </a:lnTo>
                    <a:lnTo>
                      <a:pt x="635" y="2228"/>
                    </a:lnTo>
                    <a:lnTo>
                      <a:pt x="785" y="2177"/>
                    </a:lnTo>
                    <a:lnTo>
                      <a:pt x="930" y="2115"/>
                    </a:lnTo>
                    <a:lnTo>
                      <a:pt x="1069" y="2045"/>
                    </a:lnTo>
                    <a:lnTo>
                      <a:pt x="1202" y="1966"/>
                    </a:lnTo>
                    <a:lnTo>
                      <a:pt x="1332" y="1878"/>
                    </a:lnTo>
                    <a:lnTo>
                      <a:pt x="1454" y="1784"/>
                    </a:lnTo>
                    <a:lnTo>
                      <a:pt x="1569" y="1681"/>
                    </a:lnTo>
                    <a:lnTo>
                      <a:pt x="1678" y="1572"/>
                    </a:lnTo>
                    <a:lnTo>
                      <a:pt x="1779" y="1456"/>
                    </a:lnTo>
                    <a:lnTo>
                      <a:pt x="1875" y="1334"/>
                    </a:lnTo>
                    <a:lnTo>
                      <a:pt x="1961" y="1204"/>
                    </a:lnTo>
                    <a:lnTo>
                      <a:pt x="2038" y="1069"/>
                    </a:lnTo>
                    <a:lnTo>
                      <a:pt x="2108" y="930"/>
                    </a:lnTo>
                    <a:lnTo>
                      <a:pt x="2168" y="785"/>
                    </a:lnTo>
                    <a:lnTo>
                      <a:pt x="2219" y="635"/>
                    </a:lnTo>
                    <a:lnTo>
                      <a:pt x="2260" y="481"/>
                    </a:lnTo>
                    <a:lnTo>
                      <a:pt x="2292" y="325"/>
                    </a:lnTo>
                    <a:lnTo>
                      <a:pt x="2311" y="163"/>
                    </a:lnTo>
                    <a:lnTo>
                      <a:pt x="232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82" name="Group 33"/>
              <p:cNvGrpSpPr/>
              <p:nvPr/>
            </p:nvGrpSpPr>
            <p:grpSpPr>
              <a:xfrm>
                <a:off x="5384901" y="3023200"/>
                <a:ext cx="1422200" cy="1422198"/>
                <a:chOff x="5423171" y="3113777"/>
                <a:chExt cx="1342483" cy="1342483"/>
              </a:xfrm>
              <a:grpFill/>
            </p:grpSpPr>
            <p:sp>
              <p:nvSpPr>
                <p:cNvPr id="146" name="Freeform 7"/>
                <p:cNvSpPr>
                  <a:spLocks/>
                </p:cNvSpPr>
                <p:nvPr/>
              </p:nvSpPr>
              <p:spPr bwMode="auto">
                <a:xfrm>
                  <a:off x="5423171" y="3113777"/>
                  <a:ext cx="1342483" cy="1342483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801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7" name="Freeform 25"/>
                <p:cNvSpPr>
                  <a:spLocks/>
                </p:cNvSpPr>
                <p:nvPr/>
              </p:nvSpPr>
              <p:spPr bwMode="auto">
                <a:xfrm>
                  <a:off x="5458035" y="3148643"/>
                  <a:ext cx="1272754" cy="1272752"/>
                </a:xfrm>
                <a:custGeom>
                  <a:avLst/>
                  <a:gdLst>
                    <a:gd name="T0" fmla="*/ 815 w 1632"/>
                    <a:gd name="T1" fmla="*/ 0 h 1632"/>
                    <a:gd name="T2" fmla="*/ 911 w 1632"/>
                    <a:gd name="T3" fmla="*/ 5 h 1632"/>
                    <a:gd name="T4" fmla="*/ 1003 w 1632"/>
                    <a:gd name="T5" fmla="*/ 20 h 1632"/>
                    <a:gd name="T6" fmla="*/ 1091 w 1632"/>
                    <a:gd name="T7" fmla="*/ 47 h 1632"/>
                    <a:gd name="T8" fmla="*/ 1176 w 1632"/>
                    <a:gd name="T9" fmla="*/ 82 h 1632"/>
                    <a:gd name="T10" fmla="*/ 1255 w 1632"/>
                    <a:gd name="T11" fmla="*/ 126 h 1632"/>
                    <a:gd name="T12" fmla="*/ 1326 w 1632"/>
                    <a:gd name="T13" fmla="*/ 178 h 1632"/>
                    <a:gd name="T14" fmla="*/ 1394 w 1632"/>
                    <a:gd name="T15" fmla="*/ 238 h 1632"/>
                    <a:gd name="T16" fmla="*/ 1454 w 1632"/>
                    <a:gd name="T17" fmla="*/ 306 h 1632"/>
                    <a:gd name="T18" fmla="*/ 1506 w 1632"/>
                    <a:gd name="T19" fmla="*/ 377 h 1632"/>
                    <a:gd name="T20" fmla="*/ 1550 w 1632"/>
                    <a:gd name="T21" fmla="*/ 456 h 1632"/>
                    <a:gd name="T22" fmla="*/ 1585 w 1632"/>
                    <a:gd name="T23" fmla="*/ 541 h 1632"/>
                    <a:gd name="T24" fmla="*/ 1612 w 1632"/>
                    <a:gd name="T25" fmla="*/ 629 h 1632"/>
                    <a:gd name="T26" fmla="*/ 1627 w 1632"/>
                    <a:gd name="T27" fmla="*/ 721 h 1632"/>
                    <a:gd name="T28" fmla="*/ 1632 w 1632"/>
                    <a:gd name="T29" fmla="*/ 817 h 1632"/>
                    <a:gd name="T30" fmla="*/ 1627 w 1632"/>
                    <a:gd name="T31" fmla="*/ 911 h 1632"/>
                    <a:gd name="T32" fmla="*/ 1612 w 1632"/>
                    <a:gd name="T33" fmla="*/ 1003 h 1632"/>
                    <a:gd name="T34" fmla="*/ 1585 w 1632"/>
                    <a:gd name="T35" fmla="*/ 1091 h 1632"/>
                    <a:gd name="T36" fmla="*/ 1550 w 1632"/>
                    <a:gd name="T37" fmla="*/ 1176 h 1632"/>
                    <a:gd name="T38" fmla="*/ 1506 w 1632"/>
                    <a:gd name="T39" fmla="*/ 1254 h 1632"/>
                    <a:gd name="T40" fmla="*/ 1454 w 1632"/>
                    <a:gd name="T41" fmla="*/ 1328 h 1632"/>
                    <a:gd name="T42" fmla="*/ 1394 w 1632"/>
                    <a:gd name="T43" fmla="*/ 1393 h 1632"/>
                    <a:gd name="T44" fmla="*/ 1326 w 1632"/>
                    <a:gd name="T45" fmla="*/ 1454 h 1632"/>
                    <a:gd name="T46" fmla="*/ 1255 w 1632"/>
                    <a:gd name="T47" fmla="*/ 1506 h 1632"/>
                    <a:gd name="T48" fmla="*/ 1176 w 1632"/>
                    <a:gd name="T49" fmla="*/ 1549 h 1632"/>
                    <a:gd name="T50" fmla="*/ 1091 w 1632"/>
                    <a:gd name="T51" fmla="*/ 1585 h 1632"/>
                    <a:gd name="T52" fmla="*/ 1003 w 1632"/>
                    <a:gd name="T53" fmla="*/ 1611 h 1632"/>
                    <a:gd name="T54" fmla="*/ 911 w 1632"/>
                    <a:gd name="T55" fmla="*/ 1628 h 1632"/>
                    <a:gd name="T56" fmla="*/ 815 w 1632"/>
                    <a:gd name="T57" fmla="*/ 1632 h 1632"/>
                    <a:gd name="T58" fmla="*/ 721 w 1632"/>
                    <a:gd name="T59" fmla="*/ 1628 h 1632"/>
                    <a:gd name="T60" fmla="*/ 629 w 1632"/>
                    <a:gd name="T61" fmla="*/ 1611 h 1632"/>
                    <a:gd name="T62" fmla="*/ 541 w 1632"/>
                    <a:gd name="T63" fmla="*/ 1585 h 1632"/>
                    <a:gd name="T64" fmla="*/ 456 w 1632"/>
                    <a:gd name="T65" fmla="*/ 1549 h 1632"/>
                    <a:gd name="T66" fmla="*/ 378 w 1632"/>
                    <a:gd name="T67" fmla="*/ 1506 h 1632"/>
                    <a:gd name="T68" fmla="*/ 306 w 1632"/>
                    <a:gd name="T69" fmla="*/ 1454 h 1632"/>
                    <a:gd name="T70" fmla="*/ 239 w 1632"/>
                    <a:gd name="T71" fmla="*/ 1393 h 1632"/>
                    <a:gd name="T72" fmla="*/ 178 w 1632"/>
                    <a:gd name="T73" fmla="*/ 1328 h 1632"/>
                    <a:gd name="T74" fmla="*/ 126 w 1632"/>
                    <a:gd name="T75" fmla="*/ 1254 h 1632"/>
                    <a:gd name="T76" fmla="*/ 83 w 1632"/>
                    <a:gd name="T77" fmla="*/ 1176 h 1632"/>
                    <a:gd name="T78" fmla="*/ 47 w 1632"/>
                    <a:gd name="T79" fmla="*/ 1091 h 1632"/>
                    <a:gd name="T80" fmla="*/ 21 w 1632"/>
                    <a:gd name="T81" fmla="*/ 1003 h 1632"/>
                    <a:gd name="T82" fmla="*/ 6 w 1632"/>
                    <a:gd name="T83" fmla="*/ 911 h 1632"/>
                    <a:gd name="T84" fmla="*/ 0 w 1632"/>
                    <a:gd name="T85" fmla="*/ 817 h 1632"/>
                    <a:gd name="T86" fmla="*/ 6 w 1632"/>
                    <a:gd name="T87" fmla="*/ 721 h 1632"/>
                    <a:gd name="T88" fmla="*/ 21 w 1632"/>
                    <a:gd name="T89" fmla="*/ 629 h 1632"/>
                    <a:gd name="T90" fmla="*/ 47 w 1632"/>
                    <a:gd name="T91" fmla="*/ 541 h 1632"/>
                    <a:gd name="T92" fmla="*/ 83 w 1632"/>
                    <a:gd name="T93" fmla="*/ 456 h 1632"/>
                    <a:gd name="T94" fmla="*/ 126 w 1632"/>
                    <a:gd name="T95" fmla="*/ 377 h 1632"/>
                    <a:gd name="T96" fmla="*/ 178 w 1632"/>
                    <a:gd name="T97" fmla="*/ 306 h 1632"/>
                    <a:gd name="T98" fmla="*/ 239 w 1632"/>
                    <a:gd name="T99" fmla="*/ 238 h 1632"/>
                    <a:gd name="T100" fmla="*/ 306 w 1632"/>
                    <a:gd name="T101" fmla="*/ 178 h 1632"/>
                    <a:gd name="T102" fmla="*/ 378 w 1632"/>
                    <a:gd name="T103" fmla="*/ 126 h 1632"/>
                    <a:gd name="T104" fmla="*/ 456 w 1632"/>
                    <a:gd name="T105" fmla="*/ 82 h 1632"/>
                    <a:gd name="T106" fmla="*/ 541 w 1632"/>
                    <a:gd name="T107" fmla="*/ 47 h 1632"/>
                    <a:gd name="T108" fmla="*/ 629 w 1632"/>
                    <a:gd name="T109" fmla="*/ 20 h 1632"/>
                    <a:gd name="T110" fmla="*/ 721 w 1632"/>
                    <a:gd name="T111" fmla="*/ 5 h 1632"/>
                    <a:gd name="T112" fmla="*/ 815 w 1632"/>
                    <a:gd name="T113" fmla="*/ 0 h 16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632" h="1632">
                      <a:moveTo>
                        <a:pt x="815" y="0"/>
                      </a:moveTo>
                      <a:lnTo>
                        <a:pt x="911" y="5"/>
                      </a:lnTo>
                      <a:lnTo>
                        <a:pt x="1003" y="20"/>
                      </a:lnTo>
                      <a:lnTo>
                        <a:pt x="1091" y="47"/>
                      </a:lnTo>
                      <a:lnTo>
                        <a:pt x="1176" y="82"/>
                      </a:lnTo>
                      <a:lnTo>
                        <a:pt x="1255" y="126"/>
                      </a:lnTo>
                      <a:lnTo>
                        <a:pt x="1326" y="178"/>
                      </a:lnTo>
                      <a:lnTo>
                        <a:pt x="1394" y="238"/>
                      </a:lnTo>
                      <a:lnTo>
                        <a:pt x="1454" y="306"/>
                      </a:lnTo>
                      <a:lnTo>
                        <a:pt x="1506" y="377"/>
                      </a:lnTo>
                      <a:lnTo>
                        <a:pt x="1550" y="456"/>
                      </a:lnTo>
                      <a:lnTo>
                        <a:pt x="1585" y="541"/>
                      </a:lnTo>
                      <a:lnTo>
                        <a:pt x="1612" y="629"/>
                      </a:lnTo>
                      <a:lnTo>
                        <a:pt x="1627" y="721"/>
                      </a:lnTo>
                      <a:lnTo>
                        <a:pt x="1632" y="817"/>
                      </a:lnTo>
                      <a:lnTo>
                        <a:pt x="1627" y="911"/>
                      </a:lnTo>
                      <a:lnTo>
                        <a:pt x="1612" y="1003"/>
                      </a:lnTo>
                      <a:lnTo>
                        <a:pt x="1585" y="1091"/>
                      </a:lnTo>
                      <a:lnTo>
                        <a:pt x="1550" y="1176"/>
                      </a:lnTo>
                      <a:lnTo>
                        <a:pt x="1506" y="1254"/>
                      </a:lnTo>
                      <a:lnTo>
                        <a:pt x="1454" y="1328"/>
                      </a:lnTo>
                      <a:lnTo>
                        <a:pt x="1394" y="1393"/>
                      </a:lnTo>
                      <a:lnTo>
                        <a:pt x="1326" y="1454"/>
                      </a:lnTo>
                      <a:lnTo>
                        <a:pt x="1255" y="1506"/>
                      </a:lnTo>
                      <a:lnTo>
                        <a:pt x="1176" y="1549"/>
                      </a:lnTo>
                      <a:lnTo>
                        <a:pt x="1091" y="1585"/>
                      </a:lnTo>
                      <a:lnTo>
                        <a:pt x="1003" y="1611"/>
                      </a:lnTo>
                      <a:lnTo>
                        <a:pt x="911" y="1628"/>
                      </a:lnTo>
                      <a:lnTo>
                        <a:pt x="815" y="1632"/>
                      </a:lnTo>
                      <a:lnTo>
                        <a:pt x="721" y="1628"/>
                      </a:lnTo>
                      <a:lnTo>
                        <a:pt x="629" y="1611"/>
                      </a:lnTo>
                      <a:lnTo>
                        <a:pt x="541" y="1585"/>
                      </a:lnTo>
                      <a:lnTo>
                        <a:pt x="456" y="1549"/>
                      </a:lnTo>
                      <a:lnTo>
                        <a:pt x="378" y="1506"/>
                      </a:lnTo>
                      <a:lnTo>
                        <a:pt x="306" y="1454"/>
                      </a:lnTo>
                      <a:lnTo>
                        <a:pt x="239" y="1393"/>
                      </a:lnTo>
                      <a:lnTo>
                        <a:pt x="178" y="1328"/>
                      </a:lnTo>
                      <a:lnTo>
                        <a:pt x="126" y="1254"/>
                      </a:lnTo>
                      <a:lnTo>
                        <a:pt x="83" y="1176"/>
                      </a:lnTo>
                      <a:lnTo>
                        <a:pt x="47" y="1091"/>
                      </a:lnTo>
                      <a:lnTo>
                        <a:pt x="21" y="1003"/>
                      </a:lnTo>
                      <a:lnTo>
                        <a:pt x="6" y="911"/>
                      </a:lnTo>
                      <a:lnTo>
                        <a:pt x="0" y="817"/>
                      </a:lnTo>
                      <a:lnTo>
                        <a:pt x="6" y="721"/>
                      </a:lnTo>
                      <a:lnTo>
                        <a:pt x="21" y="629"/>
                      </a:lnTo>
                      <a:lnTo>
                        <a:pt x="47" y="541"/>
                      </a:lnTo>
                      <a:lnTo>
                        <a:pt x="83" y="456"/>
                      </a:lnTo>
                      <a:lnTo>
                        <a:pt x="126" y="377"/>
                      </a:lnTo>
                      <a:lnTo>
                        <a:pt x="178" y="306"/>
                      </a:lnTo>
                      <a:lnTo>
                        <a:pt x="239" y="238"/>
                      </a:lnTo>
                      <a:lnTo>
                        <a:pt x="306" y="178"/>
                      </a:lnTo>
                      <a:lnTo>
                        <a:pt x="378" y="126"/>
                      </a:lnTo>
                      <a:lnTo>
                        <a:pt x="456" y="82"/>
                      </a:lnTo>
                      <a:lnTo>
                        <a:pt x="541" y="47"/>
                      </a:lnTo>
                      <a:lnTo>
                        <a:pt x="629" y="20"/>
                      </a:lnTo>
                      <a:lnTo>
                        <a:pt x="721" y="5"/>
                      </a:lnTo>
                      <a:lnTo>
                        <a:pt x="81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ctr" anchorCtr="1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lang="en-IN" sz="3600" b="1" kern="0" dirty="0">
                      <a:solidFill>
                        <a:prstClr val="white"/>
                      </a:solidFill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  <a:endParaRPr kumimoji="0" lang="en-IN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83" name="TextBox 1"/>
              <p:cNvSpPr txBox="1"/>
              <p:nvPr/>
            </p:nvSpPr>
            <p:spPr>
              <a:xfrm rot="18957947">
                <a:off x="5085023" y="3067255"/>
                <a:ext cx="893326" cy="297225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r>
                  <a: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84" name="TextBox 24"/>
              <p:cNvSpPr txBox="1"/>
              <p:nvPr/>
            </p:nvSpPr>
            <p:spPr>
              <a:xfrm rot="2804123">
                <a:off x="6195334" y="3092625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TextBox 26"/>
              <p:cNvSpPr txBox="1"/>
              <p:nvPr/>
            </p:nvSpPr>
            <p:spPr>
              <a:xfrm rot="18900000">
                <a:off x="6209151" y="4136689"/>
                <a:ext cx="893326" cy="348894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6" name="TextBox 27"/>
              <p:cNvSpPr txBox="1"/>
              <p:nvPr/>
            </p:nvSpPr>
            <p:spPr>
              <a:xfrm rot="2859492">
                <a:off x="5074518" y="4135807"/>
                <a:ext cx="893325" cy="279951"/>
              </a:xfrm>
              <a:prstGeom prst="rect">
                <a:avLst/>
              </a:prstGeom>
              <a:grpFill/>
            </p:spPr>
            <p:txBody>
              <a:bodyPr wrap="none" rtlCol="0">
                <a:prstTxWarp prst="textArchDown">
                  <a:avLst/>
                </a:prstTxWarp>
                <a:spAutoFit/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51" name="Freeform 9"/>
            <p:cNvSpPr>
              <a:spLocks/>
            </p:cNvSpPr>
            <p:nvPr/>
          </p:nvSpPr>
          <p:spPr bwMode="auto">
            <a:xfrm>
              <a:off x="3023864" y="2691860"/>
              <a:ext cx="1391325" cy="1301259"/>
            </a:xfrm>
            <a:custGeom>
              <a:avLst/>
              <a:gdLst>
                <a:gd name="T0" fmla="*/ 1980 w 1980"/>
                <a:gd name="T1" fmla="*/ 0 h 1965"/>
                <a:gd name="T2" fmla="*/ 1980 w 1980"/>
                <a:gd name="T3" fmla="*/ 297 h 1965"/>
                <a:gd name="T4" fmla="*/ 1837 w 1980"/>
                <a:gd name="T5" fmla="*/ 308 h 1965"/>
                <a:gd name="T6" fmla="*/ 1700 w 1980"/>
                <a:gd name="T7" fmla="*/ 331 h 1965"/>
                <a:gd name="T8" fmla="*/ 1565 w 1980"/>
                <a:gd name="T9" fmla="*/ 364 h 1965"/>
                <a:gd name="T10" fmla="*/ 1435 w 1980"/>
                <a:gd name="T11" fmla="*/ 408 h 1965"/>
                <a:gd name="T12" fmla="*/ 1309 w 1980"/>
                <a:gd name="T13" fmla="*/ 460 h 1965"/>
                <a:gd name="T14" fmla="*/ 1189 w 1980"/>
                <a:gd name="T15" fmla="*/ 522 h 1965"/>
                <a:gd name="T16" fmla="*/ 1075 w 1980"/>
                <a:gd name="T17" fmla="*/ 593 h 1965"/>
                <a:gd name="T18" fmla="*/ 966 w 1980"/>
                <a:gd name="T19" fmla="*/ 672 h 1965"/>
                <a:gd name="T20" fmla="*/ 864 w 1980"/>
                <a:gd name="T21" fmla="*/ 759 h 1965"/>
                <a:gd name="T22" fmla="*/ 768 w 1980"/>
                <a:gd name="T23" fmla="*/ 853 h 1965"/>
                <a:gd name="T24" fmla="*/ 680 w 1980"/>
                <a:gd name="T25" fmla="*/ 954 h 1965"/>
                <a:gd name="T26" fmla="*/ 601 w 1980"/>
                <a:gd name="T27" fmla="*/ 1063 h 1965"/>
                <a:gd name="T28" fmla="*/ 528 w 1980"/>
                <a:gd name="T29" fmla="*/ 1178 h 1965"/>
                <a:gd name="T30" fmla="*/ 466 w 1980"/>
                <a:gd name="T31" fmla="*/ 1296 h 1965"/>
                <a:gd name="T32" fmla="*/ 412 w 1980"/>
                <a:gd name="T33" fmla="*/ 1422 h 1965"/>
                <a:gd name="T34" fmla="*/ 368 w 1980"/>
                <a:gd name="T35" fmla="*/ 1551 h 1965"/>
                <a:gd name="T36" fmla="*/ 333 w 1980"/>
                <a:gd name="T37" fmla="*/ 1685 h 1965"/>
                <a:gd name="T38" fmla="*/ 310 w 1980"/>
                <a:gd name="T39" fmla="*/ 1824 h 1965"/>
                <a:gd name="T40" fmla="*/ 297 w 1980"/>
                <a:gd name="T41" fmla="*/ 1965 h 1965"/>
                <a:gd name="T42" fmla="*/ 0 w 1980"/>
                <a:gd name="T43" fmla="*/ 1965 h 1965"/>
                <a:gd name="T44" fmla="*/ 13 w 1980"/>
                <a:gd name="T45" fmla="*/ 1814 h 1965"/>
                <a:gd name="T46" fmla="*/ 36 w 1980"/>
                <a:gd name="T47" fmla="*/ 1666 h 1965"/>
                <a:gd name="T48" fmla="*/ 68 w 1980"/>
                <a:gd name="T49" fmla="*/ 1521 h 1965"/>
                <a:gd name="T50" fmla="*/ 111 w 1980"/>
                <a:gd name="T51" fmla="*/ 1382 h 1965"/>
                <a:gd name="T52" fmla="*/ 164 w 1980"/>
                <a:gd name="T53" fmla="*/ 1245 h 1965"/>
                <a:gd name="T54" fmla="*/ 226 w 1980"/>
                <a:gd name="T55" fmla="*/ 1116 h 1965"/>
                <a:gd name="T56" fmla="*/ 295 w 1980"/>
                <a:gd name="T57" fmla="*/ 990 h 1965"/>
                <a:gd name="T58" fmla="*/ 374 w 1980"/>
                <a:gd name="T59" fmla="*/ 870 h 1965"/>
                <a:gd name="T60" fmla="*/ 462 w 1980"/>
                <a:gd name="T61" fmla="*/ 755 h 1965"/>
                <a:gd name="T62" fmla="*/ 556 w 1980"/>
                <a:gd name="T63" fmla="*/ 648 h 1965"/>
                <a:gd name="T64" fmla="*/ 658 w 1980"/>
                <a:gd name="T65" fmla="*/ 547 h 1965"/>
                <a:gd name="T66" fmla="*/ 767 w 1980"/>
                <a:gd name="T67" fmla="*/ 453 h 1965"/>
                <a:gd name="T68" fmla="*/ 881 w 1980"/>
                <a:gd name="T69" fmla="*/ 366 h 1965"/>
                <a:gd name="T70" fmla="*/ 1001 w 1980"/>
                <a:gd name="T71" fmla="*/ 289 h 1965"/>
                <a:gd name="T72" fmla="*/ 1127 w 1980"/>
                <a:gd name="T73" fmla="*/ 220 h 1965"/>
                <a:gd name="T74" fmla="*/ 1259 w 1980"/>
                <a:gd name="T75" fmla="*/ 158 h 1965"/>
                <a:gd name="T76" fmla="*/ 1394 w 1980"/>
                <a:gd name="T77" fmla="*/ 107 h 1965"/>
                <a:gd name="T78" fmla="*/ 1535 w 1980"/>
                <a:gd name="T79" fmla="*/ 64 h 1965"/>
                <a:gd name="T80" fmla="*/ 1679 w 1980"/>
                <a:gd name="T81" fmla="*/ 32 h 1965"/>
                <a:gd name="T82" fmla="*/ 1828 w 1980"/>
                <a:gd name="T83" fmla="*/ 11 h 1965"/>
                <a:gd name="T84" fmla="*/ 1980 w 1980"/>
                <a:gd name="T85" fmla="*/ 0 h 1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65">
                  <a:moveTo>
                    <a:pt x="1980" y="0"/>
                  </a:moveTo>
                  <a:lnTo>
                    <a:pt x="1980" y="297"/>
                  </a:lnTo>
                  <a:lnTo>
                    <a:pt x="1837" y="308"/>
                  </a:lnTo>
                  <a:lnTo>
                    <a:pt x="1700" y="331"/>
                  </a:lnTo>
                  <a:lnTo>
                    <a:pt x="1565" y="364"/>
                  </a:lnTo>
                  <a:lnTo>
                    <a:pt x="1435" y="408"/>
                  </a:lnTo>
                  <a:lnTo>
                    <a:pt x="1309" y="460"/>
                  </a:lnTo>
                  <a:lnTo>
                    <a:pt x="1189" y="522"/>
                  </a:lnTo>
                  <a:lnTo>
                    <a:pt x="1075" y="593"/>
                  </a:lnTo>
                  <a:lnTo>
                    <a:pt x="966" y="672"/>
                  </a:lnTo>
                  <a:lnTo>
                    <a:pt x="864" y="759"/>
                  </a:lnTo>
                  <a:lnTo>
                    <a:pt x="768" y="853"/>
                  </a:lnTo>
                  <a:lnTo>
                    <a:pt x="680" y="954"/>
                  </a:lnTo>
                  <a:lnTo>
                    <a:pt x="601" y="1063"/>
                  </a:lnTo>
                  <a:lnTo>
                    <a:pt x="528" y="1178"/>
                  </a:lnTo>
                  <a:lnTo>
                    <a:pt x="466" y="1296"/>
                  </a:lnTo>
                  <a:lnTo>
                    <a:pt x="412" y="1422"/>
                  </a:lnTo>
                  <a:lnTo>
                    <a:pt x="368" y="1551"/>
                  </a:lnTo>
                  <a:lnTo>
                    <a:pt x="333" y="1685"/>
                  </a:lnTo>
                  <a:lnTo>
                    <a:pt x="310" y="1824"/>
                  </a:lnTo>
                  <a:lnTo>
                    <a:pt x="297" y="1965"/>
                  </a:lnTo>
                  <a:lnTo>
                    <a:pt x="0" y="1965"/>
                  </a:lnTo>
                  <a:lnTo>
                    <a:pt x="13" y="1814"/>
                  </a:lnTo>
                  <a:lnTo>
                    <a:pt x="36" y="1666"/>
                  </a:lnTo>
                  <a:lnTo>
                    <a:pt x="68" y="1521"/>
                  </a:lnTo>
                  <a:lnTo>
                    <a:pt x="111" y="1382"/>
                  </a:lnTo>
                  <a:lnTo>
                    <a:pt x="164" y="1245"/>
                  </a:lnTo>
                  <a:lnTo>
                    <a:pt x="226" y="1116"/>
                  </a:lnTo>
                  <a:lnTo>
                    <a:pt x="295" y="990"/>
                  </a:lnTo>
                  <a:lnTo>
                    <a:pt x="374" y="870"/>
                  </a:lnTo>
                  <a:lnTo>
                    <a:pt x="462" y="755"/>
                  </a:lnTo>
                  <a:lnTo>
                    <a:pt x="556" y="648"/>
                  </a:lnTo>
                  <a:lnTo>
                    <a:pt x="658" y="547"/>
                  </a:lnTo>
                  <a:lnTo>
                    <a:pt x="767" y="453"/>
                  </a:lnTo>
                  <a:lnTo>
                    <a:pt x="881" y="366"/>
                  </a:lnTo>
                  <a:lnTo>
                    <a:pt x="1001" y="289"/>
                  </a:lnTo>
                  <a:lnTo>
                    <a:pt x="1127" y="220"/>
                  </a:lnTo>
                  <a:lnTo>
                    <a:pt x="1259" y="158"/>
                  </a:lnTo>
                  <a:lnTo>
                    <a:pt x="1394" y="107"/>
                  </a:lnTo>
                  <a:lnTo>
                    <a:pt x="1535" y="64"/>
                  </a:lnTo>
                  <a:lnTo>
                    <a:pt x="1679" y="32"/>
                  </a:lnTo>
                  <a:lnTo>
                    <a:pt x="1828" y="11"/>
                  </a:lnTo>
                  <a:lnTo>
                    <a:pt x="1980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4" name="Freeform 12"/>
            <p:cNvSpPr>
              <a:spLocks/>
            </p:cNvSpPr>
            <p:nvPr/>
          </p:nvSpPr>
          <p:spPr bwMode="auto">
            <a:xfrm>
              <a:off x="3250131" y="2905203"/>
              <a:ext cx="1165059" cy="1087917"/>
            </a:xfrm>
            <a:custGeom>
              <a:avLst/>
              <a:gdLst>
                <a:gd name="T0" fmla="*/ 1659 w 1659"/>
                <a:gd name="T1" fmla="*/ 0 h 1644"/>
                <a:gd name="T2" fmla="*/ 1659 w 1659"/>
                <a:gd name="T3" fmla="*/ 278 h 1644"/>
                <a:gd name="T4" fmla="*/ 1529 w 1659"/>
                <a:gd name="T5" fmla="*/ 289 h 1644"/>
                <a:gd name="T6" fmla="*/ 1403 w 1659"/>
                <a:gd name="T7" fmla="*/ 314 h 1644"/>
                <a:gd name="T8" fmla="*/ 1281 w 1659"/>
                <a:gd name="T9" fmla="*/ 348 h 1644"/>
                <a:gd name="T10" fmla="*/ 1165 w 1659"/>
                <a:gd name="T11" fmla="*/ 391 h 1644"/>
                <a:gd name="T12" fmla="*/ 1052 w 1659"/>
                <a:gd name="T13" fmla="*/ 443 h 1644"/>
                <a:gd name="T14" fmla="*/ 947 w 1659"/>
                <a:gd name="T15" fmla="*/ 505 h 1644"/>
                <a:gd name="T16" fmla="*/ 846 w 1659"/>
                <a:gd name="T17" fmla="*/ 577 h 1644"/>
                <a:gd name="T18" fmla="*/ 752 w 1659"/>
                <a:gd name="T19" fmla="*/ 656 h 1644"/>
                <a:gd name="T20" fmla="*/ 665 w 1659"/>
                <a:gd name="T21" fmla="*/ 742 h 1644"/>
                <a:gd name="T22" fmla="*/ 585 w 1659"/>
                <a:gd name="T23" fmla="*/ 834 h 1644"/>
                <a:gd name="T24" fmla="*/ 513 w 1659"/>
                <a:gd name="T25" fmla="*/ 935 h 1644"/>
                <a:gd name="T26" fmla="*/ 449 w 1659"/>
                <a:gd name="T27" fmla="*/ 1041 h 1644"/>
                <a:gd name="T28" fmla="*/ 397 w 1659"/>
                <a:gd name="T29" fmla="*/ 1151 h 1644"/>
                <a:gd name="T30" fmla="*/ 352 w 1659"/>
                <a:gd name="T31" fmla="*/ 1268 h 1644"/>
                <a:gd name="T32" fmla="*/ 316 w 1659"/>
                <a:gd name="T33" fmla="*/ 1390 h 1644"/>
                <a:gd name="T34" fmla="*/ 292 w 1659"/>
                <a:gd name="T35" fmla="*/ 1514 h 1644"/>
                <a:gd name="T36" fmla="*/ 278 w 1659"/>
                <a:gd name="T37" fmla="*/ 1644 h 1644"/>
                <a:gd name="T38" fmla="*/ 0 w 1659"/>
                <a:gd name="T39" fmla="*/ 1644 h 1644"/>
                <a:gd name="T40" fmla="*/ 14 w 1659"/>
                <a:gd name="T41" fmla="*/ 1505 h 1644"/>
                <a:gd name="T42" fmla="*/ 38 w 1659"/>
                <a:gd name="T43" fmla="*/ 1369 h 1644"/>
                <a:gd name="T44" fmla="*/ 70 w 1659"/>
                <a:gd name="T45" fmla="*/ 1236 h 1644"/>
                <a:gd name="T46" fmla="*/ 115 w 1659"/>
                <a:gd name="T47" fmla="*/ 1108 h 1644"/>
                <a:gd name="T48" fmla="*/ 168 w 1659"/>
                <a:gd name="T49" fmla="*/ 986 h 1644"/>
                <a:gd name="T50" fmla="*/ 230 w 1659"/>
                <a:gd name="T51" fmla="*/ 868 h 1644"/>
                <a:gd name="T52" fmla="*/ 301 w 1659"/>
                <a:gd name="T53" fmla="*/ 755 h 1644"/>
                <a:gd name="T54" fmla="*/ 380 w 1659"/>
                <a:gd name="T55" fmla="*/ 650 h 1644"/>
                <a:gd name="T56" fmla="*/ 466 w 1659"/>
                <a:gd name="T57" fmla="*/ 549 h 1644"/>
                <a:gd name="T58" fmla="*/ 560 w 1659"/>
                <a:gd name="T59" fmla="*/ 457 h 1644"/>
                <a:gd name="T60" fmla="*/ 660 w 1659"/>
                <a:gd name="T61" fmla="*/ 370 h 1644"/>
                <a:gd name="T62" fmla="*/ 767 w 1659"/>
                <a:gd name="T63" fmla="*/ 293 h 1644"/>
                <a:gd name="T64" fmla="*/ 879 w 1659"/>
                <a:gd name="T65" fmla="*/ 224 h 1644"/>
                <a:gd name="T66" fmla="*/ 1000 w 1659"/>
                <a:gd name="T67" fmla="*/ 162 h 1644"/>
                <a:gd name="T68" fmla="*/ 1122 w 1659"/>
                <a:gd name="T69" fmla="*/ 109 h 1644"/>
                <a:gd name="T70" fmla="*/ 1251 w 1659"/>
                <a:gd name="T71" fmla="*/ 68 h 1644"/>
                <a:gd name="T72" fmla="*/ 1383 w 1659"/>
                <a:gd name="T73" fmla="*/ 34 h 1644"/>
                <a:gd name="T74" fmla="*/ 1518 w 1659"/>
                <a:gd name="T75" fmla="*/ 11 h 1644"/>
                <a:gd name="T76" fmla="*/ 1659 w 1659"/>
                <a:gd name="T77" fmla="*/ 0 h 1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44">
                  <a:moveTo>
                    <a:pt x="1659" y="0"/>
                  </a:moveTo>
                  <a:lnTo>
                    <a:pt x="1659" y="278"/>
                  </a:lnTo>
                  <a:lnTo>
                    <a:pt x="1529" y="289"/>
                  </a:lnTo>
                  <a:lnTo>
                    <a:pt x="1403" y="314"/>
                  </a:lnTo>
                  <a:lnTo>
                    <a:pt x="1281" y="348"/>
                  </a:lnTo>
                  <a:lnTo>
                    <a:pt x="1165" y="391"/>
                  </a:lnTo>
                  <a:lnTo>
                    <a:pt x="1052" y="443"/>
                  </a:lnTo>
                  <a:lnTo>
                    <a:pt x="947" y="505"/>
                  </a:lnTo>
                  <a:lnTo>
                    <a:pt x="846" y="577"/>
                  </a:lnTo>
                  <a:lnTo>
                    <a:pt x="752" y="656"/>
                  </a:lnTo>
                  <a:lnTo>
                    <a:pt x="665" y="742"/>
                  </a:lnTo>
                  <a:lnTo>
                    <a:pt x="585" y="834"/>
                  </a:lnTo>
                  <a:lnTo>
                    <a:pt x="513" y="935"/>
                  </a:lnTo>
                  <a:lnTo>
                    <a:pt x="449" y="1041"/>
                  </a:lnTo>
                  <a:lnTo>
                    <a:pt x="397" y="1151"/>
                  </a:lnTo>
                  <a:lnTo>
                    <a:pt x="352" y="1268"/>
                  </a:lnTo>
                  <a:lnTo>
                    <a:pt x="316" y="1390"/>
                  </a:lnTo>
                  <a:lnTo>
                    <a:pt x="292" y="1514"/>
                  </a:lnTo>
                  <a:lnTo>
                    <a:pt x="278" y="1644"/>
                  </a:lnTo>
                  <a:lnTo>
                    <a:pt x="0" y="1644"/>
                  </a:lnTo>
                  <a:lnTo>
                    <a:pt x="14" y="1505"/>
                  </a:lnTo>
                  <a:lnTo>
                    <a:pt x="38" y="1369"/>
                  </a:lnTo>
                  <a:lnTo>
                    <a:pt x="70" y="1236"/>
                  </a:lnTo>
                  <a:lnTo>
                    <a:pt x="115" y="1108"/>
                  </a:lnTo>
                  <a:lnTo>
                    <a:pt x="168" y="986"/>
                  </a:lnTo>
                  <a:lnTo>
                    <a:pt x="230" y="868"/>
                  </a:lnTo>
                  <a:lnTo>
                    <a:pt x="301" y="755"/>
                  </a:lnTo>
                  <a:lnTo>
                    <a:pt x="380" y="650"/>
                  </a:lnTo>
                  <a:lnTo>
                    <a:pt x="466" y="549"/>
                  </a:lnTo>
                  <a:lnTo>
                    <a:pt x="560" y="457"/>
                  </a:lnTo>
                  <a:lnTo>
                    <a:pt x="660" y="370"/>
                  </a:lnTo>
                  <a:lnTo>
                    <a:pt x="767" y="293"/>
                  </a:lnTo>
                  <a:lnTo>
                    <a:pt x="879" y="224"/>
                  </a:lnTo>
                  <a:lnTo>
                    <a:pt x="1000" y="162"/>
                  </a:lnTo>
                  <a:lnTo>
                    <a:pt x="1122" y="109"/>
                  </a:lnTo>
                  <a:lnTo>
                    <a:pt x="1251" y="68"/>
                  </a:lnTo>
                  <a:lnTo>
                    <a:pt x="1383" y="34"/>
                  </a:lnTo>
                  <a:lnTo>
                    <a:pt x="1518" y="11"/>
                  </a:lnTo>
                  <a:lnTo>
                    <a:pt x="1659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9" name="Freeform 17"/>
            <p:cNvSpPr>
              <a:spLocks/>
            </p:cNvSpPr>
            <p:nvPr/>
          </p:nvSpPr>
          <p:spPr bwMode="auto">
            <a:xfrm>
              <a:off x="2801815" y="2482493"/>
              <a:ext cx="1613375" cy="1510627"/>
            </a:xfrm>
            <a:custGeom>
              <a:avLst/>
              <a:gdLst>
                <a:gd name="T0" fmla="*/ 2295 w 2295"/>
                <a:gd name="T1" fmla="*/ 0 h 2281"/>
                <a:gd name="T2" fmla="*/ 2295 w 2295"/>
                <a:gd name="T3" fmla="*/ 292 h 2281"/>
                <a:gd name="T4" fmla="*/ 2141 w 2295"/>
                <a:gd name="T5" fmla="*/ 303 h 2281"/>
                <a:gd name="T6" fmla="*/ 1991 w 2295"/>
                <a:gd name="T7" fmla="*/ 324 h 2281"/>
                <a:gd name="T8" fmla="*/ 1844 w 2295"/>
                <a:gd name="T9" fmla="*/ 355 h 2281"/>
                <a:gd name="T10" fmla="*/ 1701 w 2295"/>
                <a:gd name="T11" fmla="*/ 399 h 2281"/>
                <a:gd name="T12" fmla="*/ 1564 w 2295"/>
                <a:gd name="T13" fmla="*/ 451 h 2281"/>
                <a:gd name="T14" fmla="*/ 1431 w 2295"/>
                <a:gd name="T15" fmla="*/ 513 h 2281"/>
                <a:gd name="T16" fmla="*/ 1303 w 2295"/>
                <a:gd name="T17" fmla="*/ 583 h 2281"/>
                <a:gd name="T18" fmla="*/ 1181 w 2295"/>
                <a:gd name="T19" fmla="*/ 662 h 2281"/>
                <a:gd name="T20" fmla="*/ 1065 w 2295"/>
                <a:gd name="T21" fmla="*/ 750 h 2281"/>
                <a:gd name="T22" fmla="*/ 956 w 2295"/>
                <a:gd name="T23" fmla="*/ 844 h 2281"/>
                <a:gd name="T24" fmla="*/ 852 w 2295"/>
                <a:gd name="T25" fmla="*/ 947 h 2281"/>
                <a:gd name="T26" fmla="*/ 757 w 2295"/>
                <a:gd name="T27" fmla="*/ 1056 h 2281"/>
                <a:gd name="T28" fmla="*/ 668 w 2295"/>
                <a:gd name="T29" fmla="*/ 1171 h 2281"/>
                <a:gd name="T30" fmla="*/ 589 w 2295"/>
                <a:gd name="T31" fmla="*/ 1293 h 2281"/>
                <a:gd name="T32" fmla="*/ 518 w 2295"/>
                <a:gd name="T33" fmla="*/ 1420 h 2281"/>
                <a:gd name="T34" fmla="*/ 456 w 2295"/>
                <a:gd name="T35" fmla="*/ 1552 h 2281"/>
                <a:gd name="T36" fmla="*/ 402 w 2295"/>
                <a:gd name="T37" fmla="*/ 1689 h 2281"/>
                <a:gd name="T38" fmla="*/ 358 w 2295"/>
                <a:gd name="T39" fmla="*/ 1832 h 2281"/>
                <a:gd name="T40" fmla="*/ 325 w 2295"/>
                <a:gd name="T41" fmla="*/ 1978 h 2281"/>
                <a:gd name="T42" fmla="*/ 302 w 2295"/>
                <a:gd name="T43" fmla="*/ 2128 h 2281"/>
                <a:gd name="T44" fmla="*/ 291 w 2295"/>
                <a:gd name="T45" fmla="*/ 2281 h 2281"/>
                <a:gd name="T46" fmla="*/ 0 w 2295"/>
                <a:gd name="T47" fmla="*/ 2281 h 2281"/>
                <a:gd name="T48" fmla="*/ 13 w 2295"/>
                <a:gd name="T49" fmla="*/ 2113 h 2281"/>
                <a:gd name="T50" fmla="*/ 35 w 2295"/>
                <a:gd name="T51" fmla="*/ 1948 h 2281"/>
                <a:gd name="T52" fmla="*/ 71 w 2295"/>
                <a:gd name="T53" fmla="*/ 1788 h 2281"/>
                <a:gd name="T54" fmla="*/ 116 w 2295"/>
                <a:gd name="T55" fmla="*/ 1633 h 2281"/>
                <a:gd name="T56" fmla="*/ 173 w 2295"/>
                <a:gd name="T57" fmla="*/ 1480 h 2281"/>
                <a:gd name="T58" fmla="*/ 236 w 2295"/>
                <a:gd name="T59" fmla="*/ 1334 h 2281"/>
                <a:gd name="T60" fmla="*/ 311 w 2295"/>
                <a:gd name="T61" fmla="*/ 1191 h 2281"/>
                <a:gd name="T62" fmla="*/ 396 w 2295"/>
                <a:gd name="T63" fmla="*/ 1056 h 2281"/>
                <a:gd name="T64" fmla="*/ 488 w 2295"/>
                <a:gd name="T65" fmla="*/ 928 h 2281"/>
                <a:gd name="T66" fmla="*/ 589 w 2295"/>
                <a:gd name="T67" fmla="*/ 804 h 2281"/>
                <a:gd name="T68" fmla="*/ 698 w 2295"/>
                <a:gd name="T69" fmla="*/ 690 h 2281"/>
                <a:gd name="T70" fmla="*/ 815 w 2295"/>
                <a:gd name="T71" fmla="*/ 581 h 2281"/>
                <a:gd name="T72" fmla="*/ 937 w 2295"/>
                <a:gd name="T73" fmla="*/ 481 h 2281"/>
                <a:gd name="T74" fmla="*/ 1067 w 2295"/>
                <a:gd name="T75" fmla="*/ 389 h 2281"/>
                <a:gd name="T76" fmla="*/ 1204 w 2295"/>
                <a:gd name="T77" fmla="*/ 307 h 2281"/>
                <a:gd name="T78" fmla="*/ 1344 w 2295"/>
                <a:gd name="T79" fmla="*/ 231 h 2281"/>
                <a:gd name="T80" fmla="*/ 1493 w 2295"/>
                <a:gd name="T81" fmla="*/ 168 h 2281"/>
                <a:gd name="T82" fmla="*/ 1645 w 2295"/>
                <a:gd name="T83" fmla="*/ 113 h 2281"/>
                <a:gd name="T84" fmla="*/ 1801 w 2295"/>
                <a:gd name="T85" fmla="*/ 68 h 2281"/>
                <a:gd name="T86" fmla="*/ 1962 w 2295"/>
                <a:gd name="T87" fmla="*/ 34 h 2281"/>
                <a:gd name="T88" fmla="*/ 2126 w 2295"/>
                <a:gd name="T89" fmla="*/ 12 h 2281"/>
                <a:gd name="T90" fmla="*/ 2295 w 2295"/>
                <a:gd name="T91" fmla="*/ 0 h 2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95" h="2281">
                  <a:moveTo>
                    <a:pt x="2295" y="0"/>
                  </a:moveTo>
                  <a:lnTo>
                    <a:pt x="2295" y="292"/>
                  </a:lnTo>
                  <a:lnTo>
                    <a:pt x="2141" y="303"/>
                  </a:lnTo>
                  <a:lnTo>
                    <a:pt x="1991" y="324"/>
                  </a:lnTo>
                  <a:lnTo>
                    <a:pt x="1844" y="355"/>
                  </a:lnTo>
                  <a:lnTo>
                    <a:pt x="1701" y="399"/>
                  </a:lnTo>
                  <a:lnTo>
                    <a:pt x="1564" y="451"/>
                  </a:lnTo>
                  <a:lnTo>
                    <a:pt x="1431" y="513"/>
                  </a:lnTo>
                  <a:lnTo>
                    <a:pt x="1303" y="583"/>
                  </a:lnTo>
                  <a:lnTo>
                    <a:pt x="1181" y="662"/>
                  </a:lnTo>
                  <a:lnTo>
                    <a:pt x="1065" y="750"/>
                  </a:lnTo>
                  <a:lnTo>
                    <a:pt x="956" y="844"/>
                  </a:lnTo>
                  <a:lnTo>
                    <a:pt x="852" y="947"/>
                  </a:lnTo>
                  <a:lnTo>
                    <a:pt x="757" y="1056"/>
                  </a:lnTo>
                  <a:lnTo>
                    <a:pt x="668" y="1171"/>
                  </a:lnTo>
                  <a:lnTo>
                    <a:pt x="589" y="1293"/>
                  </a:lnTo>
                  <a:lnTo>
                    <a:pt x="518" y="1420"/>
                  </a:lnTo>
                  <a:lnTo>
                    <a:pt x="456" y="1552"/>
                  </a:lnTo>
                  <a:lnTo>
                    <a:pt x="402" y="1689"/>
                  </a:lnTo>
                  <a:lnTo>
                    <a:pt x="358" y="1832"/>
                  </a:lnTo>
                  <a:lnTo>
                    <a:pt x="325" y="1978"/>
                  </a:lnTo>
                  <a:lnTo>
                    <a:pt x="302" y="2128"/>
                  </a:lnTo>
                  <a:lnTo>
                    <a:pt x="291" y="2281"/>
                  </a:lnTo>
                  <a:lnTo>
                    <a:pt x="0" y="2281"/>
                  </a:lnTo>
                  <a:lnTo>
                    <a:pt x="13" y="2113"/>
                  </a:lnTo>
                  <a:lnTo>
                    <a:pt x="35" y="1948"/>
                  </a:lnTo>
                  <a:lnTo>
                    <a:pt x="71" y="1788"/>
                  </a:lnTo>
                  <a:lnTo>
                    <a:pt x="116" y="1633"/>
                  </a:lnTo>
                  <a:lnTo>
                    <a:pt x="173" y="1480"/>
                  </a:lnTo>
                  <a:lnTo>
                    <a:pt x="236" y="1334"/>
                  </a:lnTo>
                  <a:lnTo>
                    <a:pt x="311" y="1191"/>
                  </a:lnTo>
                  <a:lnTo>
                    <a:pt x="396" y="1056"/>
                  </a:lnTo>
                  <a:lnTo>
                    <a:pt x="488" y="928"/>
                  </a:lnTo>
                  <a:lnTo>
                    <a:pt x="589" y="804"/>
                  </a:lnTo>
                  <a:lnTo>
                    <a:pt x="698" y="690"/>
                  </a:lnTo>
                  <a:lnTo>
                    <a:pt x="815" y="581"/>
                  </a:lnTo>
                  <a:lnTo>
                    <a:pt x="937" y="481"/>
                  </a:lnTo>
                  <a:lnTo>
                    <a:pt x="1067" y="389"/>
                  </a:lnTo>
                  <a:lnTo>
                    <a:pt x="1204" y="307"/>
                  </a:lnTo>
                  <a:lnTo>
                    <a:pt x="1344" y="231"/>
                  </a:lnTo>
                  <a:lnTo>
                    <a:pt x="1493" y="168"/>
                  </a:lnTo>
                  <a:lnTo>
                    <a:pt x="1645" y="113"/>
                  </a:lnTo>
                  <a:lnTo>
                    <a:pt x="1801" y="68"/>
                  </a:lnTo>
                  <a:lnTo>
                    <a:pt x="1962" y="34"/>
                  </a:lnTo>
                  <a:lnTo>
                    <a:pt x="2126" y="12"/>
                  </a:lnTo>
                  <a:lnTo>
                    <a:pt x="2295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3" name="Freeform 21"/>
            <p:cNvSpPr>
              <a:spLocks/>
            </p:cNvSpPr>
            <p:nvPr/>
          </p:nvSpPr>
          <p:spPr bwMode="auto">
            <a:xfrm>
              <a:off x="2290257" y="2000152"/>
              <a:ext cx="2124932" cy="1992967"/>
            </a:xfrm>
            <a:custGeom>
              <a:avLst/>
              <a:gdLst>
                <a:gd name="T0" fmla="*/ 3024 w 3024"/>
                <a:gd name="T1" fmla="*/ 0 h 3009"/>
                <a:gd name="T2" fmla="*/ 3024 w 3024"/>
                <a:gd name="T3" fmla="*/ 704 h 3009"/>
                <a:gd name="T4" fmla="*/ 2860 w 3024"/>
                <a:gd name="T5" fmla="*/ 713 h 3009"/>
                <a:gd name="T6" fmla="*/ 2701 w 3024"/>
                <a:gd name="T7" fmla="*/ 736 h 3009"/>
                <a:gd name="T8" fmla="*/ 2545 w 3024"/>
                <a:gd name="T9" fmla="*/ 766 h 3009"/>
                <a:gd name="T10" fmla="*/ 2393 w 3024"/>
                <a:gd name="T11" fmla="*/ 807 h 3009"/>
                <a:gd name="T12" fmla="*/ 2244 w 3024"/>
                <a:gd name="T13" fmla="*/ 860 h 3009"/>
                <a:gd name="T14" fmla="*/ 2102 w 3024"/>
                <a:gd name="T15" fmla="*/ 920 h 3009"/>
                <a:gd name="T16" fmla="*/ 1963 w 3024"/>
                <a:gd name="T17" fmla="*/ 988 h 3009"/>
                <a:gd name="T18" fmla="*/ 1829 w 3024"/>
                <a:gd name="T19" fmla="*/ 1067 h 3009"/>
                <a:gd name="T20" fmla="*/ 1702 w 3024"/>
                <a:gd name="T21" fmla="*/ 1151 h 3009"/>
                <a:gd name="T22" fmla="*/ 1580 w 3024"/>
                <a:gd name="T23" fmla="*/ 1245 h 3009"/>
                <a:gd name="T24" fmla="*/ 1465 w 3024"/>
                <a:gd name="T25" fmla="*/ 1346 h 3009"/>
                <a:gd name="T26" fmla="*/ 1356 w 3024"/>
                <a:gd name="T27" fmla="*/ 1455 h 3009"/>
                <a:gd name="T28" fmla="*/ 1255 w 3024"/>
                <a:gd name="T29" fmla="*/ 1570 h 3009"/>
                <a:gd name="T30" fmla="*/ 1161 w 3024"/>
                <a:gd name="T31" fmla="*/ 1690 h 3009"/>
                <a:gd name="T32" fmla="*/ 1074 w 3024"/>
                <a:gd name="T33" fmla="*/ 1818 h 3009"/>
                <a:gd name="T34" fmla="*/ 995 w 3024"/>
                <a:gd name="T35" fmla="*/ 1951 h 3009"/>
                <a:gd name="T36" fmla="*/ 926 w 3024"/>
                <a:gd name="T37" fmla="*/ 2088 h 3009"/>
                <a:gd name="T38" fmla="*/ 864 w 3024"/>
                <a:gd name="T39" fmla="*/ 2233 h 3009"/>
                <a:gd name="T40" fmla="*/ 813 w 3024"/>
                <a:gd name="T41" fmla="*/ 2379 h 3009"/>
                <a:gd name="T42" fmla="*/ 770 w 3024"/>
                <a:gd name="T43" fmla="*/ 2531 h 3009"/>
                <a:gd name="T44" fmla="*/ 738 w 3024"/>
                <a:gd name="T45" fmla="*/ 2687 h 3009"/>
                <a:gd name="T46" fmla="*/ 716 w 3024"/>
                <a:gd name="T47" fmla="*/ 2847 h 3009"/>
                <a:gd name="T48" fmla="*/ 704 w 3024"/>
                <a:gd name="T49" fmla="*/ 3009 h 3009"/>
                <a:gd name="T50" fmla="*/ 0 w 3024"/>
                <a:gd name="T51" fmla="*/ 3009 h 3009"/>
                <a:gd name="T52" fmla="*/ 11 w 3024"/>
                <a:gd name="T53" fmla="*/ 2821 h 3009"/>
                <a:gd name="T54" fmla="*/ 34 w 3024"/>
                <a:gd name="T55" fmla="*/ 2635 h 3009"/>
                <a:gd name="T56" fmla="*/ 66 w 3024"/>
                <a:gd name="T57" fmla="*/ 2453 h 3009"/>
                <a:gd name="T58" fmla="*/ 109 w 3024"/>
                <a:gd name="T59" fmla="*/ 2276 h 3009"/>
                <a:gd name="T60" fmla="*/ 163 w 3024"/>
                <a:gd name="T61" fmla="*/ 2101 h 3009"/>
                <a:gd name="T62" fmla="*/ 225 w 3024"/>
                <a:gd name="T63" fmla="*/ 1932 h 3009"/>
                <a:gd name="T64" fmla="*/ 299 w 3024"/>
                <a:gd name="T65" fmla="*/ 1767 h 3009"/>
                <a:gd name="T66" fmla="*/ 379 w 3024"/>
                <a:gd name="T67" fmla="*/ 1609 h 3009"/>
                <a:gd name="T68" fmla="*/ 470 w 3024"/>
                <a:gd name="T69" fmla="*/ 1455 h 3009"/>
                <a:gd name="T70" fmla="*/ 567 w 3024"/>
                <a:gd name="T71" fmla="*/ 1307 h 3009"/>
                <a:gd name="T72" fmla="*/ 674 w 3024"/>
                <a:gd name="T73" fmla="*/ 1166 h 3009"/>
                <a:gd name="T74" fmla="*/ 789 w 3024"/>
                <a:gd name="T75" fmla="*/ 1031 h 3009"/>
                <a:gd name="T76" fmla="*/ 911 w 3024"/>
                <a:gd name="T77" fmla="*/ 901 h 3009"/>
                <a:gd name="T78" fmla="*/ 1040 w 3024"/>
                <a:gd name="T79" fmla="*/ 781 h 3009"/>
                <a:gd name="T80" fmla="*/ 1176 w 3024"/>
                <a:gd name="T81" fmla="*/ 666 h 3009"/>
                <a:gd name="T82" fmla="*/ 1318 w 3024"/>
                <a:gd name="T83" fmla="*/ 559 h 3009"/>
                <a:gd name="T84" fmla="*/ 1467 w 3024"/>
                <a:gd name="T85" fmla="*/ 462 h 3009"/>
                <a:gd name="T86" fmla="*/ 1621 w 3024"/>
                <a:gd name="T87" fmla="*/ 374 h 3009"/>
                <a:gd name="T88" fmla="*/ 1780 w 3024"/>
                <a:gd name="T89" fmla="*/ 293 h 3009"/>
                <a:gd name="T90" fmla="*/ 1946 w 3024"/>
                <a:gd name="T91" fmla="*/ 219 h 3009"/>
                <a:gd name="T92" fmla="*/ 2115 w 3024"/>
                <a:gd name="T93" fmla="*/ 158 h 3009"/>
                <a:gd name="T94" fmla="*/ 2289 w 3024"/>
                <a:gd name="T95" fmla="*/ 105 h 3009"/>
                <a:gd name="T96" fmla="*/ 2468 w 3024"/>
                <a:gd name="T97" fmla="*/ 64 h 3009"/>
                <a:gd name="T98" fmla="*/ 2648 w 3024"/>
                <a:gd name="T99" fmla="*/ 32 h 3009"/>
                <a:gd name="T100" fmla="*/ 2834 w 3024"/>
                <a:gd name="T101" fmla="*/ 11 h 3009"/>
                <a:gd name="T102" fmla="*/ 3024 w 3024"/>
                <a:gd name="T103" fmla="*/ 0 h 3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09">
                  <a:moveTo>
                    <a:pt x="3024" y="0"/>
                  </a:moveTo>
                  <a:lnTo>
                    <a:pt x="3024" y="704"/>
                  </a:lnTo>
                  <a:lnTo>
                    <a:pt x="2860" y="713"/>
                  </a:lnTo>
                  <a:lnTo>
                    <a:pt x="2701" y="736"/>
                  </a:lnTo>
                  <a:lnTo>
                    <a:pt x="2545" y="766"/>
                  </a:lnTo>
                  <a:lnTo>
                    <a:pt x="2393" y="807"/>
                  </a:lnTo>
                  <a:lnTo>
                    <a:pt x="2244" y="860"/>
                  </a:lnTo>
                  <a:lnTo>
                    <a:pt x="2102" y="920"/>
                  </a:lnTo>
                  <a:lnTo>
                    <a:pt x="1963" y="988"/>
                  </a:lnTo>
                  <a:lnTo>
                    <a:pt x="1829" y="1067"/>
                  </a:lnTo>
                  <a:lnTo>
                    <a:pt x="1702" y="1151"/>
                  </a:lnTo>
                  <a:lnTo>
                    <a:pt x="1580" y="1245"/>
                  </a:lnTo>
                  <a:lnTo>
                    <a:pt x="1465" y="1346"/>
                  </a:lnTo>
                  <a:lnTo>
                    <a:pt x="1356" y="1455"/>
                  </a:lnTo>
                  <a:lnTo>
                    <a:pt x="1255" y="1570"/>
                  </a:lnTo>
                  <a:lnTo>
                    <a:pt x="1161" y="1690"/>
                  </a:lnTo>
                  <a:lnTo>
                    <a:pt x="1074" y="1818"/>
                  </a:lnTo>
                  <a:lnTo>
                    <a:pt x="995" y="1951"/>
                  </a:lnTo>
                  <a:lnTo>
                    <a:pt x="926" y="2088"/>
                  </a:lnTo>
                  <a:lnTo>
                    <a:pt x="864" y="2233"/>
                  </a:lnTo>
                  <a:lnTo>
                    <a:pt x="813" y="2379"/>
                  </a:lnTo>
                  <a:lnTo>
                    <a:pt x="770" y="2531"/>
                  </a:lnTo>
                  <a:lnTo>
                    <a:pt x="738" y="2687"/>
                  </a:lnTo>
                  <a:lnTo>
                    <a:pt x="716" y="2847"/>
                  </a:lnTo>
                  <a:lnTo>
                    <a:pt x="704" y="3009"/>
                  </a:lnTo>
                  <a:lnTo>
                    <a:pt x="0" y="3009"/>
                  </a:lnTo>
                  <a:lnTo>
                    <a:pt x="11" y="2821"/>
                  </a:lnTo>
                  <a:lnTo>
                    <a:pt x="34" y="2635"/>
                  </a:lnTo>
                  <a:lnTo>
                    <a:pt x="66" y="2453"/>
                  </a:lnTo>
                  <a:lnTo>
                    <a:pt x="109" y="2276"/>
                  </a:lnTo>
                  <a:lnTo>
                    <a:pt x="163" y="2101"/>
                  </a:lnTo>
                  <a:lnTo>
                    <a:pt x="225" y="1932"/>
                  </a:lnTo>
                  <a:lnTo>
                    <a:pt x="299" y="1767"/>
                  </a:lnTo>
                  <a:lnTo>
                    <a:pt x="379" y="1609"/>
                  </a:lnTo>
                  <a:lnTo>
                    <a:pt x="470" y="1455"/>
                  </a:lnTo>
                  <a:lnTo>
                    <a:pt x="567" y="1307"/>
                  </a:lnTo>
                  <a:lnTo>
                    <a:pt x="674" y="1166"/>
                  </a:lnTo>
                  <a:lnTo>
                    <a:pt x="789" y="1031"/>
                  </a:lnTo>
                  <a:lnTo>
                    <a:pt x="911" y="901"/>
                  </a:lnTo>
                  <a:lnTo>
                    <a:pt x="1040" y="781"/>
                  </a:lnTo>
                  <a:lnTo>
                    <a:pt x="1176" y="666"/>
                  </a:lnTo>
                  <a:lnTo>
                    <a:pt x="1318" y="559"/>
                  </a:lnTo>
                  <a:lnTo>
                    <a:pt x="1467" y="462"/>
                  </a:lnTo>
                  <a:lnTo>
                    <a:pt x="1621" y="374"/>
                  </a:lnTo>
                  <a:lnTo>
                    <a:pt x="1780" y="293"/>
                  </a:lnTo>
                  <a:lnTo>
                    <a:pt x="1946" y="219"/>
                  </a:lnTo>
                  <a:lnTo>
                    <a:pt x="2115" y="158"/>
                  </a:lnTo>
                  <a:lnTo>
                    <a:pt x="2289" y="105"/>
                  </a:lnTo>
                  <a:lnTo>
                    <a:pt x="2468" y="64"/>
                  </a:lnTo>
                  <a:lnTo>
                    <a:pt x="2648" y="32"/>
                  </a:lnTo>
                  <a:lnTo>
                    <a:pt x="2834" y="11"/>
                  </a:lnTo>
                  <a:lnTo>
                    <a:pt x="3024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7" name="TextBox 1"/>
            <p:cNvSpPr txBox="1"/>
            <p:nvPr/>
          </p:nvSpPr>
          <p:spPr>
            <a:xfrm rot="18957947">
              <a:off x="3602401" y="3514300"/>
              <a:ext cx="762907" cy="239335"/>
            </a:xfrm>
            <a:prstGeom prst="rect">
              <a:avLst/>
            </a:prstGeom>
            <a:noFill/>
          </p:spPr>
          <p:txBody>
            <a:bodyPr wrap="none" rtlCol="0">
              <a:prstTxWarp prst="textArchUp">
                <a:avLst/>
              </a:prstTxWarp>
              <a:spAutoFit/>
            </a:bodyPr>
            <a:lstStyle/>
            <a:p>
              <a:pPr algn="ctr" defTabSz="1218987"/>
              <a:r>
                <a: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89" name="Freeform 6"/>
            <p:cNvSpPr>
              <a:spLocks noEditPoints="1"/>
            </p:cNvSpPr>
            <p:nvPr/>
          </p:nvSpPr>
          <p:spPr bwMode="auto">
            <a:xfrm>
              <a:off x="3521750" y="3170490"/>
              <a:ext cx="1874115" cy="1768456"/>
            </a:xfrm>
            <a:custGeom>
              <a:avLst/>
              <a:gdLst>
                <a:gd name="T0" fmla="*/ 1180 w 2560"/>
                <a:gd name="T1" fmla="*/ 424 h 2562"/>
                <a:gd name="T2" fmla="*/ 990 w 2560"/>
                <a:gd name="T3" fmla="*/ 469 h 2562"/>
                <a:gd name="T4" fmla="*/ 819 w 2560"/>
                <a:gd name="T5" fmla="*/ 554 h 2562"/>
                <a:gd name="T6" fmla="*/ 671 w 2560"/>
                <a:gd name="T7" fmla="*/ 672 h 2562"/>
                <a:gd name="T8" fmla="*/ 554 w 2560"/>
                <a:gd name="T9" fmla="*/ 819 h 2562"/>
                <a:gd name="T10" fmla="*/ 470 w 2560"/>
                <a:gd name="T11" fmla="*/ 990 h 2562"/>
                <a:gd name="T12" fmla="*/ 425 w 2560"/>
                <a:gd name="T13" fmla="*/ 1179 h 2562"/>
                <a:gd name="T14" fmla="*/ 425 w 2560"/>
                <a:gd name="T15" fmla="*/ 1380 h 2562"/>
                <a:gd name="T16" fmla="*/ 470 w 2560"/>
                <a:gd name="T17" fmla="*/ 1570 h 2562"/>
                <a:gd name="T18" fmla="*/ 554 w 2560"/>
                <a:gd name="T19" fmla="*/ 1741 h 2562"/>
                <a:gd name="T20" fmla="*/ 671 w 2560"/>
                <a:gd name="T21" fmla="*/ 1889 h 2562"/>
                <a:gd name="T22" fmla="*/ 819 w 2560"/>
                <a:gd name="T23" fmla="*/ 2008 h 2562"/>
                <a:gd name="T24" fmla="*/ 990 w 2560"/>
                <a:gd name="T25" fmla="*/ 2090 h 2562"/>
                <a:gd name="T26" fmla="*/ 1180 w 2560"/>
                <a:gd name="T27" fmla="*/ 2135 h 2562"/>
                <a:gd name="T28" fmla="*/ 1381 w 2560"/>
                <a:gd name="T29" fmla="*/ 2135 h 2562"/>
                <a:gd name="T30" fmla="*/ 1570 w 2560"/>
                <a:gd name="T31" fmla="*/ 2090 h 2562"/>
                <a:gd name="T32" fmla="*/ 1741 w 2560"/>
                <a:gd name="T33" fmla="*/ 2008 h 2562"/>
                <a:gd name="T34" fmla="*/ 1890 w 2560"/>
                <a:gd name="T35" fmla="*/ 1889 h 2562"/>
                <a:gd name="T36" fmla="*/ 2006 w 2560"/>
                <a:gd name="T37" fmla="*/ 1741 h 2562"/>
                <a:gd name="T38" fmla="*/ 2091 w 2560"/>
                <a:gd name="T39" fmla="*/ 1570 h 2562"/>
                <a:gd name="T40" fmla="*/ 2136 w 2560"/>
                <a:gd name="T41" fmla="*/ 1380 h 2562"/>
                <a:gd name="T42" fmla="*/ 2136 w 2560"/>
                <a:gd name="T43" fmla="*/ 1179 h 2562"/>
                <a:gd name="T44" fmla="*/ 2091 w 2560"/>
                <a:gd name="T45" fmla="*/ 990 h 2562"/>
                <a:gd name="T46" fmla="*/ 2006 w 2560"/>
                <a:gd name="T47" fmla="*/ 819 h 2562"/>
                <a:gd name="T48" fmla="*/ 1890 w 2560"/>
                <a:gd name="T49" fmla="*/ 672 h 2562"/>
                <a:gd name="T50" fmla="*/ 1741 w 2560"/>
                <a:gd name="T51" fmla="*/ 554 h 2562"/>
                <a:gd name="T52" fmla="*/ 1570 w 2560"/>
                <a:gd name="T53" fmla="*/ 469 h 2562"/>
                <a:gd name="T54" fmla="*/ 1381 w 2560"/>
                <a:gd name="T55" fmla="*/ 424 h 2562"/>
                <a:gd name="T56" fmla="*/ 1279 w 2560"/>
                <a:gd name="T57" fmla="*/ 0 h 2562"/>
                <a:gd name="T58" fmla="*/ 1523 w 2560"/>
                <a:gd name="T59" fmla="*/ 22 h 2562"/>
                <a:gd name="T60" fmla="*/ 1751 w 2560"/>
                <a:gd name="T61" fmla="*/ 88 h 2562"/>
                <a:gd name="T62" fmla="*/ 1959 w 2560"/>
                <a:gd name="T63" fmla="*/ 195 h 2562"/>
                <a:gd name="T64" fmla="*/ 2143 w 2560"/>
                <a:gd name="T65" fmla="*/ 334 h 2562"/>
                <a:gd name="T66" fmla="*/ 2299 w 2560"/>
                <a:gd name="T67" fmla="*/ 505 h 2562"/>
                <a:gd name="T68" fmla="*/ 2423 w 2560"/>
                <a:gd name="T69" fmla="*/ 702 h 2562"/>
                <a:gd name="T70" fmla="*/ 2509 w 2560"/>
                <a:gd name="T71" fmla="*/ 920 h 2562"/>
                <a:gd name="T72" fmla="*/ 2554 w 2560"/>
                <a:gd name="T73" fmla="*/ 1157 h 2562"/>
                <a:gd name="T74" fmla="*/ 2554 w 2560"/>
                <a:gd name="T75" fmla="*/ 1403 h 2562"/>
                <a:gd name="T76" fmla="*/ 2509 w 2560"/>
                <a:gd name="T77" fmla="*/ 1640 h 2562"/>
                <a:gd name="T78" fmla="*/ 2423 w 2560"/>
                <a:gd name="T79" fmla="*/ 1857 h 2562"/>
                <a:gd name="T80" fmla="*/ 2299 w 2560"/>
                <a:gd name="T81" fmla="*/ 2055 h 2562"/>
                <a:gd name="T82" fmla="*/ 2143 w 2560"/>
                <a:gd name="T83" fmla="*/ 2226 h 2562"/>
                <a:gd name="T84" fmla="*/ 1959 w 2560"/>
                <a:gd name="T85" fmla="*/ 2366 h 2562"/>
                <a:gd name="T86" fmla="*/ 1751 w 2560"/>
                <a:gd name="T87" fmla="*/ 2472 h 2562"/>
                <a:gd name="T88" fmla="*/ 1523 w 2560"/>
                <a:gd name="T89" fmla="*/ 2537 h 2562"/>
                <a:gd name="T90" fmla="*/ 1279 w 2560"/>
                <a:gd name="T91" fmla="*/ 2562 h 2562"/>
                <a:gd name="T92" fmla="*/ 1037 w 2560"/>
                <a:gd name="T93" fmla="*/ 2537 h 2562"/>
                <a:gd name="T94" fmla="*/ 810 w 2560"/>
                <a:gd name="T95" fmla="*/ 2472 h 2562"/>
                <a:gd name="T96" fmla="*/ 601 w 2560"/>
                <a:gd name="T97" fmla="*/ 2366 h 2562"/>
                <a:gd name="T98" fmla="*/ 417 w 2560"/>
                <a:gd name="T99" fmla="*/ 2226 h 2562"/>
                <a:gd name="T100" fmla="*/ 261 w 2560"/>
                <a:gd name="T101" fmla="*/ 2055 h 2562"/>
                <a:gd name="T102" fmla="*/ 137 w 2560"/>
                <a:gd name="T103" fmla="*/ 1857 h 2562"/>
                <a:gd name="T104" fmla="*/ 51 w 2560"/>
                <a:gd name="T105" fmla="*/ 1640 h 2562"/>
                <a:gd name="T106" fmla="*/ 6 w 2560"/>
                <a:gd name="T107" fmla="*/ 1403 h 2562"/>
                <a:gd name="T108" fmla="*/ 6 w 2560"/>
                <a:gd name="T109" fmla="*/ 1157 h 2562"/>
                <a:gd name="T110" fmla="*/ 51 w 2560"/>
                <a:gd name="T111" fmla="*/ 920 h 2562"/>
                <a:gd name="T112" fmla="*/ 137 w 2560"/>
                <a:gd name="T113" fmla="*/ 702 h 2562"/>
                <a:gd name="T114" fmla="*/ 261 w 2560"/>
                <a:gd name="T115" fmla="*/ 505 h 2562"/>
                <a:gd name="T116" fmla="*/ 417 w 2560"/>
                <a:gd name="T117" fmla="*/ 334 h 2562"/>
                <a:gd name="T118" fmla="*/ 601 w 2560"/>
                <a:gd name="T119" fmla="*/ 195 h 2562"/>
                <a:gd name="T120" fmla="*/ 810 w 2560"/>
                <a:gd name="T121" fmla="*/ 88 h 2562"/>
                <a:gd name="T122" fmla="*/ 1037 w 2560"/>
                <a:gd name="T123" fmla="*/ 22 h 2562"/>
                <a:gd name="T124" fmla="*/ 1279 w 2560"/>
                <a:gd name="T125" fmla="*/ 0 h 2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560" h="2562">
                  <a:moveTo>
                    <a:pt x="1279" y="419"/>
                  </a:moveTo>
                  <a:lnTo>
                    <a:pt x="1180" y="424"/>
                  </a:lnTo>
                  <a:lnTo>
                    <a:pt x="1082" y="441"/>
                  </a:lnTo>
                  <a:lnTo>
                    <a:pt x="990" y="469"/>
                  </a:lnTo>
                  <a:lnTo>
                    <a:pt x="902" y="507"/>
                  </a:lnTo>
                  <a:lnTo>
                    <a:pt x="819" y="554"/>
                  </a:lnTo>
                  <a:lnTo>
                    <a:pt x="742" y="608"/>
                  </a:lnTo>
                  <a:lnTo>
                    <a:pt x="671" y="672"/>
                  </a:lnTo>
                  <a:lnTo>
                    <a:pt x="609" y="742"/>
                  </a:lnTo>
                  <a:lnTo>
                    <a:pt x="554" y="819"/>
                  </a:lnTo>
                  <a:lnTo>
                    <a:pt x="507" y="901"/>
                  </a:lnTo>
                  <a:lnTo>
                    <a:pt x="470" y="990"/>
                  </a:lnTo>
                  <a:lnTo>
                    <a:pt x="442" y="1084"/>
                  </a:lnTo>
                  <a:lnTo>
                    <a:pt x="425" y="1179"/>
                  </a:lnTo>
                  <a:lnTo>
                    <a:pt x="419" y="1281"/>
                  </a:lnTo>
                  <a:lnTo>
                    <a:pt x="425" y="1380"/>
                  </a:lnTo>
                  <a:lnTo>
                    <a:pt x="442" y="1478"/>
                  </a:lnTo>
                  <a:lnTo>
                    <a:pt x="470" y="1570"/>
                  </a:lnTo>
                  <a:lnTo>
                    <a:pt x="507" y="1658"/>
                  </a:lnTo>
                  <a:lnTo>
                    <a:pt x="554" y="1741"/>
                  </a:lnTo>
                  <a:lnTo>
                    <a:pt x="609" y="1818"/>
                  </a:lnTo>
                  <a:lnTo>
                    <a:pt x="671" y="1889"/>
                  </a:lnTo>
                  <a:lnTo>
                    <a:pt x="742" y="1951"/>
                  </a:lnTo>
                  <a:lnTo>
                    <a:pt x="819" y="2008"/>
                  </a:lnTo>
                  <a:lnTo>
                    <a:pt x="902" y="2053"/>
                  </a:lnTo>
                  <a:lnTo>
                    <a:pt x="990" y="2090"/>
                  </a:lnTo>
                  <a:lnTo>
                    <a:pt x="1082" y="2118"/>
                  </a:lnTo>
                  <a:lnTo>
                    <a:pt x="1180" y="2135"/>
                  </a:lnTo>
                  <a:lnTo>
                    <a:pt x="1279" y="2141"/>
                  </a:lnTo>
                  <a:lnTo>
                    <a:pt x="1381" y="2135"/>
                  </a:lnTo>
                  <a:lnTo>
                    <a:pt x="1478" y="2118"/>
                  </a:lnTo>
                  <a:lnTo>
                    <a:pt x="1570" y="2090"/>
                  </a:lnTo>
                  <a:lnTo>
                    <a:pt x="1659" y="2053"/>
                  </a:lnTo>
                  <a:lnTo>
                    <a:pt x="1741" y="2008"/>
                  </a:lnTo>
                  <a:lnTo>
                    <a:pt x="1818" y="1951"/>
                  </a:lnTo>
                  <a:lnTo>
                    <a:pt x="1890" y="1889"/>
                  </a:lnTo>
                  <a:lnTo>
                    <a:pt x="1952" y="1818"/>
                  </a:lnTo>
                  <a:lnTo>
                    <a:pt x="2006" y="1741"/>
                  </a:lnTo>
                  <a:lnTo>
                    <a:pt x="2053" y="1658"/>
                  </a:lnTo>
                  <a:lnTo>
                    <a:pt x="2091" y="1570"/>
                  </a:lnTo>
                  <a:lnTo>
                    <a:pt x="2119" y="1478"/>
                  </a:lnTo>
                  <a:lnTo>
                    <a:pt x="2136" y="1380"/>
                  </a:lnTo>
                  <a:lnTo>
                    <a:pt x="2141" y="1281"/>
                  </a:lnTo>
                  <a:lnTo>
                    <a:pt x="2136" y="1179"/>
                  </a:lnTo>
                  <a:lnTo>
                    <a:pt x="2119" y="1084"/>
                  </a:lnTo>
                  <a:lnTo>
                    <a:pt x="2091" y="990"/>
                  </a:lnTo>
                  <a:lnTo>
                    <a:pt x="2053" y="901"/>
                  </a:lnTo>
                  <a:lnTo>
                    <a:pt x="2006" y="819"/>
                  </a:lnTo>
                  <a:lnTo>
                    <a:pt x="1952" y="742"/>
                  </a:lnTo>
                  <a:lnTo>
                    <a:pt x="1890" y="672"/>
                  </a:lnTo>
                  <a:lnTo>
                    <a:pt x="1818" y="608"/>
                  </a:lnTo>
                  <a:lnTo>
                    <a:pt x="1741" y="554"/>
                  </a:lnTo>
                  <a:lnTo>
                    <a:pt x="1659" y="507"/>
                  </a:lnTo>
                  <a:lnTo>
                    <a:pt x="1570" y="469"/>
                  </a:lnTo>
                  <a:lnTo>
                    <a:pt x="1478" y="441"/>
                  </a:lnTo>
                  <a:lnTo>
                    <a:pt x="1381" y="424"/>
                  </a:lnTo>
                  <a:lnTo>
                    <a:pt x="1279" y="419"/>
                  </a:lnTo>
                  <a:close/>
                  <a:moveTo>
                    <a:pt x="1279" y="0"/>
                  </a:moveTo>
                  <a:lnTo>
                    <a:pt x="1403" y="6"/>
                  </a:lnTo>
                  <a:lnTo>
                    <a:pt x="1523" y="22"/>
                  </a:lnTo>
                  <a:lnTo>
                    <a:pt x="1640" y="51"/>
                  </a:lnTo>
                  <a:lnTo>
                    <a:pt x="1751" y="88"/>
                  </a:lnTo>
                  <a:lnTo>
                    <a:pt x="1858" y="137"/>
                  </a:lnTo>
                  <a:lnTo>
                    <a:pt x="1959" y="195"/>
                  </a:lnTo>
                  <a:lnTo>
                    <a:pt x="2055" y="261"/>
                  </a:lnTo>
                  <a:lnTo>
                    <a:pt x="2143" y="334"/>
                  </a:lnTo>
                  <a:lnTo>
                    <a:pt x="2226" y="417"/>
                  </a:lnTo>
                  <a:lnTo>
                    <a:pt x="2299" y="505"/>
                  </a:lnTo>
                  <a:lnTo>
                    <a:pt x="2367" y="601"/>
                  </a:lnTo>
                  <a:lnTo>
                    <a:pt x="2423" y="702"/>
                  </a:lnTo>
                  <a:lnTo>
                    <a:pt x="2472" y="809"/>
                  </a:lnTo>
                  <a:lnTo>
                    <a:pt x="2509" y="920"/>
                  </a:lnTo>
                  <a:lnTo>
                    <a:pt x="2538" y="1037"/>
                  </a:lnTo>
                  <a:lnTo>
                    <a:pt x="2554" y="1157"/>
                  </a:lnTo>
                  <a:lnTo>
                    <a:pt x="2560" y="1281"/>
                  </a:lnTo>
                  <a:lnTo>
                    <a:pt x="2554" y="1403"/>
                  </a:lnTo>
                  <a:lnTo>
                    <a:pt x="2538" y="1523"/>
                  </a:lnTo>
                  <a:lnTo>
                    <a:pt x="2509" y="1640"/>
                  </a:lnTo>
                  <a:lnTo>
                    <a:pt x="2472" y="1752"/>
                  </a:lnTo>
                  <a:lnTo>
                    <a:pt x="2423" y="1857"/>
                  </a:lnTo>
                  <a:lnTo>
                    <a:pt x="2367" y="1959"/>
                  </a:lnTo>
                  <a:lnTo>
                    <a:pt x="2299" y="2055"/>
                  </a:lnTo>
                  <a:lnTo>
                    <a:pt x="2226" y="2145"/>
                  </a:lnTo>
                  <a:lnTo>
                    <a:pt x="2143" y="2226"/>
                  </a:lnTo>
                  <a:lnTo>
                    <a:pt x="2055" y="2301"/>
                  </a:lnTo>
                  <a:lnTo>
                    <a:pt x="1959" y="2366"/>
                  </a:lnTo>
                  <a:lnTo>
                    <a:pt x="1858" y="2423"/>
                  </a:lnTo>
                  <a:lnTo>
                    <a:pt x="1751" y="2472"/>
                  </a:lnTo>
                  <a:lnTo>
                    <a:pt x="1640" y="2509"/>
                  </a:lnTo>
                  <a:lnTo>
                    <a:pt x="1523" y="2537"/>
                  </a:lnTo>
                  <a:lnTo>
                    <a:pt x="1403" y="2554"/>
                  </a:lnTo>
                  <a:lnTo>
                    <a:pt x="1279" y="2562"/>
                  </a:lnTo>
                  <a:lnTo>
                    <a:pt x="1157" y="2554"/>
                  </a:lnTo>
                  <a:lnTo>
                    <a:pt x="1037" y="2537"/>
                  </a:lnTo>
                  <a:lnTo>
                    <a:pt x="920" y="2509"/>
                  </a:lnTo>
                  <a:lnTo>
                    <a:pt x="810" y="2472"/>
                  </a:lnTo>
                  <a:lnTo>
                    <a:pt x="703" y="2423"/>
                  </a:lnTo>
                  <a:lnTo>
                    <a:pt x="601" y="2366"/>
                  </a:lnTo>
                  <a:lnTo>
                    <a:pt x="505" y="2301"/>
                  </a:lnTo>
                  <a:lnTo>
                    <a:pt x="417" y="2226"/>
                  </a:lnTo>
                  <a:lnTo>
                    <a:pt x="334" y="2145"/>
                  </a:lnTo>
                  <a:lnTo>
                    <a:pt x="261" y="2055"/>
                  </a:lnTo>
                  <a:lnTo>
                    <a:pt x="194" y="1959"/>
                  </a:lnTo>
                  <a:lnTo>
                    <a:pt x="137" y="1857"/>
                  </a:lnTo>
                  <a:lnTo>
                    <a:pt x="88" y="1752"/>
                  </a:lnTo>
                  <a:lnTo>
                    <a:pt x="51" y="1640"/>
                  </a:lnTo>
                  <a:lnTo>
                    <a:pt x="23" y="1523"/>
                  </a:lnTo>
                  <a:lnTo>
                    <a:pt x="6" y="1403"/>
                  </a:lnTo>
                  <a:lnTo>
                    <a:pt x="0" y="1281"/>
                  </a:lnTo>
                  <a:lnTo>
                    <a:pt x="6" y="1157"/>
                  </a:lnTo>
                  <a:lnTo>
                    <a:pt x="23" y="1037"/>
                  </a:lnTo>
                  <a:lnTo>
                    <a:pt x="51" y="920"/>
                  </a:lnTo>
                  <a:lnTo>
                    <a:pt x="88" y="809"/>
                  </a:lnTo>
                  <a:lnTo>
                    <a:pt x="137" y="702"/>
                  </a:lnTo>
                  <a:lnTo>
                    <a:pt x="194" y="601"/>
                  </a:lnTo>
                  <a:lnTo>
                    <a:pt x="261" y="505"/>
                  </a:lnTo>
                  <a:lnTo>
                    <a:pt x="334" y="417"/>
                  </a:lnTo>
                  <a:lnTo>
                    <a:pt x="417" y="334"/>
                  </a:lnTo>
                  <a:lnTo>
                    <a:pt x="505" y="261"/>
                  </a:lnTo>
                  <a:lnTo>
                    <a:pt x="601" y="195"/>
                  </a:lnTo>
                  <a:lnTo>
                    <a:pt x="703" y="137"/>
                  </a:lnTo>
                  <a:lnTo>
                    <a:pt x="810" y="88"/>
                  </a:lnTo>
                  <a:lnTo>
                    <a:pt x="920" y="51"/>
                  </a:lnTo>
                  <a:lnTo>
                    <a:pt x="1037" y="22"/>
                  </a:lnTo>
                  <a:lnTo>
                    <a:pt x="1157" y="6"/>
                  </a:lnTo>
                  <a:lnTo>
                    <a:pt x="1279" y="0"/>
                  </a:lnTo>
                  <a:close/>
                </a:path>
              </a:pathLst>
            </a:custGeom>
            <a:solidFill>
              <a:srgbClr val="4E6E9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1" name="Freeform 7"/>
            <p:cNvSpPr>
              <a:spLocks/>
            </p:cNvSpPr>
            <p:nvPr/>
          </p:nvSpPr>
          <p:spPr bwMode="auto">
            <a:xfrm>
              <a:off x="3850671" y="3472737"/>
              <a:ext cx="1214569" cy="1145198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solidFill>
              <a:srgbClr val="BE0F1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1801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2" name="Freeform 25"/>
            <p:cNvSpPr>
              <a:spLocks/>
            </p:cNvSpPr>
            <p:nvPr/>
          </p:nvSpPr>
          <p:spPr bwMode="auto">
            <a:xfrm>
              <a:off x="3859405" y="3458812"/>
              <a:ext cx="1151484" cy="1085714"/>
            </a:xfrm>
            <a:custGeom>
              <a:avLst/>
              <a:gdLst>
                <a:gd name="T0" fmla="*/ 815 w 1632"/>
                <a:gd name="T1" fmla="*/ 0 h 1632"/>
                <a:gd name="T2" fmla="*/ 911 w 1632"/>
                <a:gd name="T3" fmla="*/ 5 h 1632"/>
                <a:gd name="T4" fmla="*/ 1003 w 1632"/>
                <a:gd name="T5" fmla="*/ 20 h 1632"/>
                <a:gd name="T6" fmla="*/ 1091 w 1632"/>
                <a:gd name="T7" fmla="*/ 47 h 1632"/>
                <a:gd name="T8" fmla="*/ 1176 w 1632"/>
                <a:gd name="T9" fmla="*/ 82 h 1632"/>
                <a:gd name="T10" fmla="*/ 1255 w 1632"/>
                <a:gd name="T11" fmla="*/ 126 h 1632"/>
                <a:gd name="T12" fmla="*/ 1326 w 1632"/>
                <a:gd name="T13" fmla="*/ 178 h 1632"/>
                <a:gd name="T14" fmla="*/ 1394 w 1632"/>
                <a:gd name="T15" fmla="*/ 238 h 1632"/>
                <a:gd name="T16" fmla="*/ 1454 w 1632"/>
                <a:gd name="T17" fmla="*/ 306 h 1632"/>
                <a:gd name="T18" fmla="*/ 1506 w 1632"/>
                <a:gd name="T19" fmla="*/ 377 h 1632"/>
                <a:gd name="T20" fmla="*/ 1550 w 1632"/>
                <a:gd name="T21" fmla="*/ 456 h 1632"/>
                <a:gd name="T22" fmla="*/ 1585 w 1632"/>
                <a:gd name="T23" fmla="*/ 541 h 1632"/>
                <a:gd name="T24" fmla="*/ 1612 w 1632"/>
                <a:gd name="T25" fmla="*/ 629 h 1632"/>
                <a:gd name="T26" fmla="*/ 1627 w 1632"/>
                <a:gd name="T27" fmla="*/ 721 h 1632"/>
                <a:gd name="T28" fmla="*/ 1632 w 1632"/>
                <a:gd name="T29" fmla="*/ 817 h 1632"/>
                <a:gd name="T30" fmla="*/ 1627 w 1632"/>
                <a:gd name="T31" fmla="*/ 911 h 1632"/>
                <a:gd name="T32" fmla="*/ 1612 w 1632"/>
                <a:gd name="T33" fmla="*/ 1003 h 1632"/>
                <a:gd name="T34" fmla="*/ 1585 w 1632"/>
                <a:gd name="T35" fmla="*/ 1091 h 1632"/>
                <a:gd name="T36" fmla="*/ 1550 w 1632"/>
                <a:gd name="T37" fmla="*/ 1176 h 1632"/>
                <a:gd name="T38" fmla="*/ 1506 w 1632"/>
                <a:gd name="T39" fmla="*/ 1254 h 1632"/>
                <a:gd name="T40" fmla="*/ 1454 w 1632"/>
                <a:gd name="T41" fmla="*/ 1328 h 1632"/>
                <a:gd name="T42" fmla="*/ 1394 w 1632"/>
                <a:gd name="T43" fmla="*/ 1393 h 1632"/>
                <a:gd name="T44" fmla="*/ 1326 w 1632"/>
                <a:gd name="T45" fmla="*/ 1454 h 1632"/>
                <a:gd name="T46" fmla="*/ 1255 w 1632"/>
                <a:gd name="T47" fmla="*/ 1506 h 1632"/>
                <a:gd name="T48" fmla="*/ 1176 w 1632"/>
                <a:gd name="T49" fmla="*/ 1549 h 1632"/>
                <a:gd name="T50" fmla="*/ 1091 w 1632"/>
                <a:gd name="T51" fmla="*/ 1585 h 1632"/>
                <a:gd name="T52" fmla="*/ 1003 w 1632"/>
                <a:gd name="T53" fmla="*/ 1611 h 1632"/>
                <a:gd name="T54" fmla="*/ 911 w 1632"/>
                <a:gd name="T55" fmla="*/ 1628 h 1632"/>
                <a:gd name="T56" fmla="*/ 815 w 1632"/>
                <a:gd name="T57" fmla="*/ 1632 h 1632"/>
                <a:gd name="T58" fmla="*/ 721 w 1632"/>
                <a:gd name="T59" fmla="*/ 1628 h 1632"/>
                <a:gd name="T60" fmla="*/ 629 w 1632"/>
                <a:gd name="T61" fmla="*/ 1611 h 1632"/>
                <a:gd name="T62" fmla="*/ 541 w 1632"/>
                <a:gd name="T63" fmla="*/ 1585 h 1632"/>
                <a:gd name="T64" fmla="*/ 456 w 1632"/>
                <a:gd name="T65" fmla="*/ 1549 h 1632"/>
                <a:gd name="T66" fmla="*/ 378 w 1632"/>
                <a:gd name="T67" fmla="*/ 1506 h 1632"/>
                <a:gd name="T68" fmla="*/ 306 w 1632"/>
                <a:gd name="T69" fmla="*/ 1454 h 1632"/>
                <a:gd name="T70" fmla="*/ 239 w 1632"/>
                <a:gd name="T71" fmla="*/ 1393 h 1632"/>
                <a:gd name="T72" fmla="*/ 178 w 1632"/>
                <a:gd name="T73" fmla="*/ 1328 h 1632"/>
                <a:gd name="T74" fmla="*/ 126 w 1632"/>
                <a:gd name="T75" fmla="*/ 1254 h 1632"/>
                <a:gd name="T76" fmla="*/ 83 w 1632"/>
                <a:gd name="T77" fmla="*/ 1176 h 1632"/>
                <a:gd name="T78" fmla="*/ 47 w 1632"/>
                <a:gd name="T79" fmla="*/ 1091 h 1632"/>
                <a:gd name="T80" fmla="*/ 21 w 1632"/>
                <a:gd name="T81" fmla="*/ 1003 h 1632"/>
                <a:gd name="T82" fmla="*/ 6 w 1632"/>
                <a:gd name="T83" fmla="*/ 911 h 1632"/>
                <a:gd name="T84" fmla="*/ 0 w 1632"/>
                <a:gd name="T85" fmla="*/ 817 h 1632"/>
                <a:gd name="T86" fmla="*/ 6 w 1632"/>
                <a:gd name="T87" fmla="*/ 721 h 1632"/>
                <a:gd name="T88" fmla="*/ 21 w 1632"/>
                <a:gd name="T89" fmla="*/ 629 h 1632"/>
                <a:gd name="T90" fmla="*/ 47 w 1632"/>
                <a:gd name="T91" fmla="*/ 541 h 1632"/>
                <a:gd name="T92" fmla="*/ 83 w 1632"/>
                <a:gd name="T93" fmla="*/ 456 h 1632"/>
                <a:gd name="T94" fmla="*/ 126 w 1632"/>
                <a:gd name="T95" fmla="*/ 377 h 1632"/>
                <a:gd name="T96" fmla="*/ 178 w 1632"/>
                <a:gd name="T97" fmla="*/ 306 h 1632"/>
                <a:gd name="T98" fmla="*/ 239 w 1632"/>
                <a:gd name="T99" fmla="*/ 238 h 1632"/>
                <a:gd name="T100" fmla="*/ 306 w 1632"/>
                <a:gd name="T101" fmla="*/ 178 h 1632"/>
                <a:gd name="T102" fmla="*/ 378 w 1632"/>
                <a:gd name="T103" fmla="*/ 126 h 1632"/>
                <a:gd name="T104" fmla="*/ 456 w 1632"/>
                <a:gd name="T105" fmla="*/ 82 h 1632"/>
                <a:gd name="T106" fmla="*/ 541 w 1632"/>
                <a:gd name="T107" fmla="*/ 47 h 1632"/>
                <a:gd name="T108" fmla="*/ 629 w 1632"/>
                <a:gd name="T109" fmla="*/ 20 h 1632"/>
                <a:gd name="T110" fmla="*/ 721 w 1632"/>
                <a:gd name="T111" fmla="*/ 5 h 1632"/>
                <a:gd name="T112" fmla="*/ 815 w 1632"/>
                <a:gd name="T113" fmla="*/ 0 h 1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32" h="1632">
                  <a:moveTo>
                    <a:pt x="815" y="0"/>
                  </a:moveTo>
                  <a:lnTo>
                    <a:pt x="911" y="5"/>
                  </a:lnTo>
                  <a:lnTo>
                    <a:pt x="1003" y="20"/>
                  </a:lnTo>
                  <a:lnTo>
                    <a:pt x="1091" y="47"/>
                  </a:lnTo>
                  <a:lnTo>
                    <a:pt x="1176" y="82"/>
                  </a:lnTo>
                  <a:lnTo>
                    <a:pt x="1255" y="126"/>
                  </a:lnTo>
                  <a:lnTo>
                    <a:pt x="1326" y="178"/>
                  </a:lnTo>
                  <a:lnTo>
                    <a:pt x="1394" y="238"/>
                  </a:lnTo>
                  <a:lnTo>
                    <a:pt x="1454" y="306"/>
                  </a:lnTo>
                  <a:lnTo>
                    <a:pt x="1506" y="377"/>
                  </a:lnTo>
                  <a:lnTo>
                    <a:pt x="1550" y="456"/>
                  </a:lnTo>
                  <a:lnTo>
                    <a:pt x="1585" y="541"/>
                  </a:lnTo>
                  <a:lnTo>
                    <a:pt x="1612" y="629"/>
                  </a:lnTo>
                  <a:lnTo>
                    <a:pt x="1627" y="721"/>
                  </a:lnTo>
                  <a:lnTo>
                    <a:pt x="1632" y="817"/>
                  </a:lnTo>
                  <a:lnTo>
                    <a:pt x="1627" y="911"/>
                  </a:lnTo>
                  <a:lnTo>
                    <a:pt x="1612" y="1003"/>
                  </a:lnTo>
                  <a:lnTo>
                    <a:pt x="1585" y="1091"/>
                  </a:lnTo>
                  <a:lnTo>
                    <a:pt x="1550" y="1176"/>
                  </a:lnTo>
                  <a:lnTo>
                    <a:pt x="1506" y="1254"/>
                  </a:lnTo>
                  <a:lnTo>
                    <a:pt x="1454" y="1328"/>
                  </a:lnTo>
                  <a:lnTo>
                    <a:pt x="1394" y="1393"/>
                  </a:lnTo>
                  <a:lnTo>
                    <a:pt x="1326" y="1454"/>
                  </a:lnTo>
                  <a:lnTo>
                    <a:pt x="1255" y="1506"/>
                  </a:lnTo>
                  <a:lnTo>
                    <a:pt x="1176" y="1549"/>
                  </a:lnTo>
                  <a:lnTo>
                    <a:pt x="1091" y="1585"/>
                  </a:lnTo>
                  <a:lnTo>
                    <a:pt x="1003" y="1611"/>
                  </a:lnTo>
                  <a:lnTo>
                    <a:pt x="911" y="1628"/>
                  </a:lnTo>
                  <a:lnTo>
                    <a:pt x="815" y="1632"/>
                  </a:lnTo>
                  <a:lnTo>
                    <a:pt x="721" y="1628"/>
                  </a:lnTo>
                  <a:lnTo>
                    <a:pt x="629" y="1611"/>
                  </a:lnTo>
                  <a:lnTo>
                    <a:pt x="541" y="1585"/>
                  </a:lnTo>
                  <a:lnTo>
                    <a:pt x="456" y="1549"/>
                  </a:lnTo>
                  <a:lnTo>
                    <a:pt x="378" y="1506"/>
                  </a:lnTo>
                  <a:lnTo>
                    <a:pt x="306" y="1454"/>
                  </a:lnTo>
                  <a:lnTo>
                    <a:pt x="239" y="1393"/>
                  </a:lnTo>
                  <a:lnTo>
                    <a:pt x="178" y="1328"/>
                  </a:lnTo>
                  <a:lnTo>
                    <a:pt x="126" y="1254"/>
                  </a:lnTo>
                  <a:lnTo>
                    <a:pt x="83" y="1176"/>
                  </a:lnTo>
                  <a:lnTo>
                    <a:pt x="47" y="1091"/>
                  </a:lnTo>
                  <a:lnTo>
                    <a:pt x="21" y="1003"/>
                  </a:lnTo>
                  <a:lnTo>
                    <a:pt x="6" y="911"/>
                  </a:lnTo>
                  <a:lnTo>
                    <a:pt x="0" y="817"/>
                  </a:lnTo>
                  <a:lnTo>
                    <a:pt x="6" y="721"/>
                  </a:lnTo>
                  <a:lnTo>
                    <a:pt x="21" y="629"/>
                  </a:lnTo>
                  <a:lnTo>
                    <a:pt x="47" y="541"/>
                  </a:lnTo>
                  <a:lnTo>
                    <a:pt x="83" y="456"/>
                  </a:lnTo>
                  <a:lnTo>
                    <a:pt x="126" y="377"/>
                  </a:lnTo>
                  <a:lnTo>
                    <a:pt x="178" y="306"/>
                  </a:lnTo>
                  <a:lnTo>
                    <a:pt x="239" y="238"/>
                  </a:lnTo>
                  <a:lnTo>
                    <a:pt x="306" y="178"/>
                  </a:lnTo>
                  <a:lnTo>
                    <a:pt x="378" y="126"/>
                  </a:lnTo>
                  <a:lnTo>
                    <a:pt x="456" y="82"/>
                  </a:lnTo>
                  <a:lnTo>
                    <a:pt x="541" y="47"/>
                  </a:lnTo>
                  <a:lnTo>
                    <a:pt x="629" y="20"/>
                  </a:lnTo>
                  <a:lnTo>
                    <a:pt x="721" y="5"/>
                  </a:lnTo>
                  <a:lnTo>
                    <a:pt x="815" y="0"/>
                  </a:ln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alpha val="43000"/>
                  </a:sysClr>
                </a:gs>
                <a:gs pos="43000">
                  <a:srgbClr val="F49300">
                    <a:tint val="23500"/>
                    <a:satMod val="160000"/>
                    <a:alpha val="0"/>
                  </a:srgbClr>
                </a:gs>
              </a:gsLst>
              <a:lin ang="5400000" scaled="1"/>
              <a:tileRect/>
            </a:gra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ctr" anchorCtr="1" compatLnSpc="1">
              <a:prstTxWarp prst="textNoShape">
                <a:avLst/>
              </a:prstTxWarp>
            </a:bodyPr>
            <a:lstStyle/>
            <a:p>
              <a:pPr marL="0" marR="0" lvl="0" indent="0" algn="ctr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IN" sz="4000" b="1" kern="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</a:t>
              </a:r>
              <a:endParaRPr kumimoji="0" lang="en-IN" sz="4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54" name="Grupo 53"/>
          <p:cNvGrpSpPr/>
          <p:nvPr/>
        </p:nvGrpSpPr>
        <p:grpSpPr>
          <a:xfrm>
            <a:off x="3567522" y="3812015"/>
            <a:ext cx="2740718" cy="2011519"/>
            <a:chOff x="1674473" y="4199872"/>
            <a:chExt cx="2740718" cy="2011519"/>
          </a:xfrm>
        </p:grpSpPr>
        <p:sp>
          <p:nvSpPr>
            <p:cNvPr id="88" name="Google Shape;108;p15"/>
            <p:cNvSpPr/>
            <p:nvPr/>
          </p:nvSpPr>
          <p:spPr>
            <a:xfrm>
              <a:off x="2067071" y="4484767"/>
              <a:ext cx="646887" cy="13748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Controles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9" name="Google Shape;108;p15"/>
            <p:cNvSpPr/>
            <p:nvPr/>
          </p:nvSpPr>
          <p:spPr>
            <a:xfrm>
              <a:off x="2114060" y="4705140"/>
              <a:ext cx="575310" cy="1855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ES" sz="788" b="1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  <a:sym typeface="Calibri"/>
                </a:rPr>
                <a:t>Procesos</a:t>
              </a:r>
              <a:endParaRPr sz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0" name="Google Shape;108;p15"/>
            <p:cNvSpPr/>
            <p:nvPr/>
          </p:nvSpPr>
          <p:spPr>
            <a:xfrm>
              <a:off x="1674473" y="5239718"/>
              <a:ext cx="1454483" cy="27289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1427" tIns="25706" rIns="51427" bIns="25706" anchor="ctr" anchorCtr="0">
              <a:noAutofit/>
            </a:bodyPr>
            <a:lstStyle/>
            <a:p>
              <a:pPr algn="ctr"/>
              <a:r>
                <a:rPr lang="es-MX"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rPr>
                <a:t>Control Interno</a:t>
              </a:r>
              <a:endParaRPr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endParaRPr>
            </a:p>
          </p:txBody>
        </p:sp>
        <p:sp>
          <p:nvSpPr>
            <p:cNvPr id="91" name="Freeform 8"/>
            <p:cNvSpPr>
              <a:spLocks/>
            </p:cNvSpPr>
            <p:nvPr/>
          </p:nvSpPr>
          <p:spPr bwMode="auto">
            <a:xfrm>
              <a:off x="3023865" y="4199873"/>
              <a:ext cx="1391325" cy="1319810"/>
            </a:xfrm>
            <a:custGeom>
              <a:avLst/>
              <a:gdLst>
                <a:gd name="T0" fmla="*/ 0 w 1980"/>
                <a:gd name="T1" fmla="*/ 0 h 1993"/>
                <a:gd name="T2" fmla="*/ 295 w 1980"/>
                <a:gd name="T3" fmla="*/ 0 h 1993"/>
                <a:gd name="T4" fmla="*/ 306 w 1980"/>
                <a:gd name="T5" fmla="*/ 143 h 1993"/>
                <a:gd name="T6" fmla="*/ 329 w 1980"/>
                <a:gd name="T7" fmla="*/ 282 h 1993"/>
                <a:gd name="T8" fmla="*/ 361 w 1980"/>
                <a:gd name="T9" fmla="*/ 419 h 1993"/>
                <a:gd name="T10" fmla="*/ 404 w 1980"/>
                <a:gd name="T11" fmla="*/ 550 h 1993"/>
                <a:gd name="T12" fmla="*/ 457 w 1980"/>
                <a:gd name="T13" fmla="*/ 678 h 1993"/>
                <a:gd name="T14" fmla="*/ 519 w 1980"/>
                <a:gd name="T15" fmla="*/ 800 h 1993"/>
                <a:gd name="T16" fmla="*/ 590 w 1980"/>
                <a:gd name="T17" fmla="*/ 917 h 1993"/>
                <a:gd name="T18" fmla="*/ 671 w 1980"/>
                <a:gd name="T19" fmla="*/ 1026 h 1993"/>
                <a:gd name="T20" fmla="*/ 759 w 1980"/>
                <a:gd name="T21" fmla="*/ 1129 h 1993"/>
                <a:gd name="T22" fmla="*/ 855 w 1980"/>
                <a:gd name="T23" fmla="*/ 1225 h 1993"/>
                <a:gd name="T24" fmla="*/ 956 w 1980"/>
                <a:gd name="T25" fmla="*/ 1315 h 1993"/>
                <a:gd name="T26" fmla="*/ 1065 w 1980"/>
                <a:gd name="T27" fmla="*/ 1396 h 1993"/>
                <a:gd name="T28" fmla="*/ 1182 w 1980"/>
                <a:gd name="T29" fmla="*/ 1467 h 1993"/>
                <a:gd name="T30" fmla="*/ 1304 w 1980"/>
                <a:gd name="T31" fmla="*/ 1531 h 1993"/>
                <a:gd name="T32" fmla="*/ 1430 w 1980"/>
                <a:gd name="T33" fmla="*/ 1585 h 1993"/>
                <a:gd name="T34" fmla="*/ 1561 w 1980"/>
                <a:gd name="T35" fmla="*/ 1628 h 1993"/>
                <a:gd name="T36" fmla="*/ 1696 w 1980"/>
                <a:gd name="T37" fmla="*/ 1662 h 1993"/>
                <a:gd name="T38" fmla="*/ 1837 w 1980"/>
                <a:gd name="T39" fmla="*/ 1685 h 1993"/>
                <a:gd name="T40" fmla="*/ 1980 w 1980"/>
                <a:gd name="T41" fmla="*/ 1696 h 1993"/>
                <a:gd name="T42" fmla="*/ 1980 w 1980"/>
                <a:gd name="T43" fmla="*/ 1993 h 1993"/>
                <a:gd name="T44" fmla="*/ 1826 w 1980"/>
                <a:gd name="T45" fmla="*/ 1981 h 1993"/>
                <a:gd name="T46" fmla="*/ 1677 w 1980"/>
                <a:gd name="T47" fmla="*/ 1961 h 1993"/>
                <a:gd name="T48" fmla="*/ 1531 w 1980"/>
                <a:gd name="T49" fmla="*/ 1927 h 1993"/>
                <a:gd name="T50" fmla="*/ 1390 w 1980"/>
                <a:gd name="T51" fmla="*/ 1884 h 1993"/>
                <a:gd name="T52" fmla="*/ 1253 w 1980"/>
                <a:gd name="T53" fmla="*/ 1831 h 1993"/>
                <a:gd name="T54" fmla="*/ 1120 w 1980"/>
                <a:gd name="T55" fmla="*/ 1771 h 1993"/>
                <a:gd name="T56" fmla="*/ 994 w 1980"/>
                <a:gd name="T57" fmla="*/ 1700 h 1993"/>
                <a:gd name="T58" fmla="*/ 872 w 1980"/>
                <a:gd name="T59" fmla="*/ 1621 h 1993"/>
                <a:gd name="T60" fmla="*/ 757 w 1980"/>
                <a:gd name="T61" fmla="*/ 1533 h 1993"/>
                <a:gd name="T62" fmla="*/ 648 w 1980"/>
                <a:gd name="T63" fmla="*/ 1437 h 1993"/>
                <a:gd name="T64" fmla="*/ 547 w 1980"/>
                <a:gd name="T65" fmla="*/ 1335 h 1993"/>
                <a:gd name="T66" fmla="*/ 451 w 1980"/>
                <a:gd name="T67" fmla="*/ 1226 h 1993"/>
                <a:gd name="T68" fmla="*/ 365 w 1980"/>
                <a:gd name="T69" fmla="*/ 1110 h 1993"/>
                <a:gd name="T70" fmla="*/ 286 w 1980"/>
                <a:gd name="T71" fmla="*/ 988 h 1993"/>
                <a:gd name="T72" fmla="*/ 216 w 1980"/>
                <a:gd name="T73" fmla="*/ 860 h 1993"/>
                <a:gd name="T74" fmla="*/ 156 w 1980"/>
                <a:gd name="T75" fmla="*/ 729 h 1993"/>
                <a:gd name="T76" fmla="*/ 104 w 1980"/>
                <a:gd name="T77" fmla="*/ 590 h 1993"/>
                <a:gd name="T78" fmla="*/ 62 w 1980"/>
                <a:gd name="T79" fmla="*/ 449 h 1993"/>
                <a:gd name="T80" fmla="*/ 30 w 1980"/>
                <a:gd name="T81" fmla="*/ 302 h 1993"/>
                <a:gd name="T82" fmla="*/ 10 w 1980"/>
                <a:gd name="T83" fmla="*/ 152 h 1993"/>
                <a:gd name="T84" fmla="*/ 0 w 1980"/>
                <a:gd name="T85" fmla="*/ 0 h 19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980" h="1993">
                  <a:moveTo>
                    <a:pt x="0" y="0"/>
                  </a:moveTo>
                  <a:lnTo>
                    <a:pt x="295" y="0"/>
                  </a:lnTo>
                  <a:lnTo>
                    <a:pt x="306" y="143"/>
                  </a:lnTo>
                  <a:lnTo>
                    <a:pt x="329" y="282"/>
                  </a:lnTo>
                  <a:lnTo>
                    <a:pt x="361" y="419"/>
                  </a:lnTo>
                  <a:lnTo>
                    <a:pt x="404" y="550"/>
                  </a:lnTo>
                  <a:lnTo>
                    <a:pt x="457" y="678"/>
                  </a:lnTo>
                  <a:lnTo>
                    <a:pt x="519" y="800"/>
                  </a:lnTo>
                  <a:lnTo>
                    <a:pt x="590" y="917"/>
                  </a:lnTo>
                  <a:lnTo>
                    <a:pt x="671" y="1026"/>
                  </a:lnTo>
                  <a:lnTo>
                    <a:pt x="759" y="1129"/>
                  </a:lnTo>
                  <a:lnTo>
                    <a:pt x="855" y="1225"/>
                  </a:lnTo>
                  <a:lnTo>
                    <a:pt x="956" y="1315"/>
                  </a:lnTo>
                  <a:lnTo>
                    <a:pt x="1065" y="1396"/>
                  </a:lnTo>
                  <a:lnTo>
                    <a:pt x="1182" y="1467"/>
                  </a:lnTo>
                  <a:lnTo>
                    <a:pt x="1304" y="1531"/>
                  </a:lnTo>
                  <a:lnTo>
                    <a:pt x="1430" y="1585"/>
                  </a:lnTo>
                  <a:lnTo>
                    <a:pt x="1561" y="1628"/>
                  </a:lnTo>
                  <a:lnTo>
                    <a:pt x="1696" y="1662"/>
                  </a:lnTo>
                  <a:lnTo>
                    <a:pt x="1837" y="1685"/>
                  </a:lnTo>
                  <a:lnTo>
                    <a:pt x="1980" y="1696"/>
                  </a:lnTo>
                  <a:lnTo>
                    <a:pt x="1980" y="1993"/>
                  </a:lnTo>
                  <a:lnTo>
                    <a:pt x="1826" y="1981"/>
                  </a:lnTo>
                  <a:lnTo>
                    <a:pt x="1677" y="1961"/>
                  </a:lnTo>
                  <a:lnTo>
                    <a:pt x="1531" y="1927"/>
                  </a:lnTo>
                  <a:lnTo>
                    <a:pt x="1390" y="1884"/>
                  </a:lnTo>
                  <a:lnTo>
                    <a:pt x="1253" y="1831"/>
                  </a:lnTo>
                  <a:lnTo>
                    <a:pt x="1120" y="1771"/>
                  </a:lnTo>
                  <a:lnTo>
                    <a:pt x="994" y="1700"/>
                  </a:lnTo>
                  <a:lnTo>
                    <a:pt x="872" y="1621"/>
                  </a:lnTo>
                  <a:lnTo>
                    <a:pt x="757" y="1533"/>
                  </a:lnTo>
                  <a:lnTo>
                    <a:pt x="648" y="1437"/>
                  </a:lnTo>
                  <a:lnTo>
                    <a:pt x="547" y="1335"/>
                  </a:lnTo>
                  <a:lnTo>
                    <a:pt x="451" y="1226"/>
                  </a:lnTo>
                  <a:lnTo>
                    <a:pt x="365" y="1110"/>
                  </a:lnTo>
                  <a:lnTo>
                    <a:pt x="286" y="988"/>
                  </a:lnTo>
                  <a:lnTo>
                    <a:pt x="216" y="860"/>
                  </a:lnTo>
                  <a:lnTo>
                    <a:pt x="156" y="729"/>
                  </a:lnTo>
                  <a:lnTo>
                    <a:pt x="104" y="590"/>
                  </a:lnTo>
                  <a:lnTo>
                    <a:pt x="62" y="449"/>
                  </a:lnTo>
                  <a:lnTo>
                    <a:pt x="30" y="302"/>
                  </a:lnTo>
                  <a:lnTo>
                    <a:pt x="10" y="1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3D01">
                <a:alpha val="4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13"/>
            <p:cNvSpPr>
              <a:spLocks/>
            </p:cNvSpPr>
            <p:nvPr/>
          </p:nvSpPr>
          <p:spPr bwMode="auto">
            <a:xfrm>
              <a:off x="3250132" y="4199872"/>
              <a:ext cx="1165059" cy="1106468"/>
            </a:xfrm>
            <a:custGeom>
              <a:avLst/>
              <a:gdLst>
                <a:gd name="T0" fmla="*/ 0 w 1659"/>
                <a:gd name="T1" fmla="*/ 0 h 1672"/>
                <a:gd name="T2" fmla="*/ 276 w 1659"/>
                <a:gd name="T3" fmla="*/ 0 h 1672"/>
                <a:gd name="T4" fmla="*/ 288 w 1659"/>
                <a:gd name="T5" fmla="*/ 130 h 1672"/>
                <a:gd name="T6" fmla="*/ 310 w 1659"/>
                <a:gd name="T7" fmla="*/ 257 h 1672"/>
                <a:gd name="T8" fmla="*/ 344 w 1659"/>
                <a:gd name="T9" fmla="*/ 381 h 1672"/>
                <a:gd name="T10" fmla="*/ 387 w 1659"/>
                <a:gd name="T11" fmla="*/ 500 h 1672"/>
                <a:gd name="T12" fmla="*/ 442 w 1659"/>
                <a:gd name="T13" fmla="*/ 614 h 1672"/>
                <a:gd name="T14" fmla="*/ 504 w 1659"/>
                <a:gd name="T15" fmla="*/ 723 h 1672"/>
                <a:gd name="T16" fmla="*/ 575 w 1659"/>
                <a:gd name="T17" fmla="*/ 825 h 1672"/>
                <a:gd name="T18" fmla="*/ 654 w 1659"/>
                <a:gd name="T19" fmla="*/ 920 h 1672"/>
                <a:gd name="T20" fmla="*/ 742 w 1659"/>
                <a:gd name="T21" fmla="*/ 1009 h 1672"/>
                <a:gd name="T22" fmla="*/ 836 w 1659"/>
                <a:gd name="T23" fmla="*/ 1089 h 1672"/>
                <a:gd name="T24" fmla="*/ 938 w 1659"/>
                <a:gd name="T25" fmla="*/ 1161 h 1672"/>
                <a:gd name="T26" fmla="*/ 1047 w 1659"/>
                <a:gd name="T27" fmla="*/ 1225 h 1672"/>
                <a:gd name="T28" fmla="*/ 1159 w 1659"/>
                <a:gd name="T29" fmla="*/ 1279 h 1672"/>
                <a:gd name="T30" fmla="*/ 1278 w 1659"/>
                <a:gd name="T31" fmla="*/ 1324 h 1672"/>
                <a:gd name="T32" fmla="*/ 1400 w 1659"/>
                <a:gd name="T33" fmla="*/ 1358 h 1672"/>
                <a:gd name="T34" fmla="*/ 1527 w 1659"/>
                <a:gd name="T35" fmla="*/ 1382 h 1672"/>
                <a:gd name="T36" fmla="*/ 1659 w 1659"/>
                <a:gd name="T37" fmla="*/ 1394 h 1672"/>
                <a:gd name="T38" fmla="*/ 1659 w 1659"/>
                <a:gd name="T39" fmla="*/ 1672 h 1672"/>
                <a:gd name="T40" fmla="*/ 1518 w 1659"/>
                <a:gd name="T41" fmla="*/ 1660 h 1672"/>
                <a:gd name="T42" fmla="*/ 1379 w 1659"/>
                <a:gd name="T43" fmla="*/ 1638 h 1672"/>
                <a:gd name="T44" fmla="*/ 1246 w 1659"/>
                <a:gd name="T45" fmla="*/ 1604 h 1672"/>
                <a:gd name="T46" fmla="*/ 1116 w 1659"/>
                <a:gd name="T47" fmla="*/ 1561 h 1672"/>
                <a:gd name="T48" fmla="*/ 992 w 1659"/>
                <a:gd name="T49" fmla="*/ 1508 h 1672"/>
                <a:gd name="T50" fmla="*/ 872 w 1659"/>
                <a:gd name="T51" fmla="*/ 1444 h 1672"/>
                <a:gd name="T52" fmla="*/ 759 w 1659"/>
                <a:gd name="T53" fmla="*/ 1373 h 1672"/>
                <a:gd name="T54" fmla="*/ 650 w 1659"/>
                <a:gd name="T55" fmla="*/ 1294 h 1672"/>
                <a:gd name="T56" fmla="*/ 551 w 1659"/>
                <a:gd name="T57" fmla="*/ 1208 h 1672"/>
                <a:gd name="T58" fmla="*/ 457 w 1659"/>
                <a:gd name="T59" fmla="*/ 1112 h 1672"/>
                <a:gd name="T60" fmla="*/ 369 w 1659"/>
                <a:gd name="T61" fmla="*/ 1010 h 1672"/>
                <a:gd name="T62" fmla="*/ 292 w 1659"/>
                <a:gd name="T63" fmla="*/ 902 h 1672"/>
                <a:gd name="T64" fmla="*/ 220 w 1659"/>
                <a:gd name="T65" fmla="*/ 787 h 1672"/>
                <a:gd name="T66" fmla="*/ 158 w 1659"/>
                <a:gd name="T67" fmla="*/ 667 h 1672"/>
                <a:gd name="T68" fmla="*/ 107 w 1659"/>
                <a:gd name="T69" fmla="*/ 543 h 1672"/>
                <a:gd name="T70" fmla="*/ 64 w 1659"/>
                <a:gd name="T71" fmla="*/ 413 h 1672"/>
                <a:gd name="T72" fmla="*/ 32 w 1659"/>
                <a:gd name="T73" fmla="*/ 278 h 1672"/>
                <a:gd name="T74" fmla="*/ 10 w 1659"/>
                <a:gd name="T75" fmla="*/ 141 h 1672"/>
                <a:gd name="T76" fmla="*/ 0 w 1659"/>
                <a:gd name="T77" fmla="*/ 0 h 1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9" h="1672">
                  <a:moveTo>
                    <a:pt x="0" y="0"/>
                  </a:moveTo>
                  <a:lnTo>
                    <a:pt x="276" y="0"/>
                  </a:lnTo>
                  <a:lnTo>
                    <a:pt x="288" y="130"/>
                  </a:lnTo>
                  <a:lnTo>
                    <a:pt x="310" y="257"/>
                  </a:lnTo>
                  <a:lnTo>
                    <a:pt x="344" y="381"/>
                  </a:lnTo>
                  <a:lnTo>
                    <a:pt x="387" y="500"/>
                  </a:lnTo>
                  <a:lnTo>
                    <a:pt x="442" y="614"/>
                  </a:lnTo>
                  <a:lnTo>
                    <a:pt x="504" y="723"/>
                  </a:lnTo>
                  <a:lnTo>
                    <a:pt x="575" y="825"/>
                  </a:lnTo>
                  <a:lnTo>
                    <a:pt x="654" y="920"/>
                  </a:lnTo>
                  <a:lnTo>
                    <a:pt x="742" y="1009"/>
                  </a:lnTo>
                  <a:lnTo>
                    <a:pt x="836" y="1089"/>
                  </a:lnTo>
                  <a:lnTo>
                    <a:pt x="938" y="1161"/>
                  </a:lnTo>
                  <a:lnTo>
                    <a:pt x="1047" y="1225"/>
                  </a:lnTo>
                  <a:lnTo>
                    <a:pt x="1159" y="1279"/>
                  </a:lnTo>
                  <a:lnTo>
                    <a:pt x="1278" y="1324"/>
                  </a:lnTo>
                  <a:lnTo>
                    <a:pt x="1400" y="1358"/>
                  </a:lnTo>
                  <a:lnTo>
                    <a:pt x="1527" y="1382"/>
                  </a:lnTo>
                  <a:lnTo>
                    <a:pt x="1659" y="1394"/>
                  </a:lnTo>
                  <a:lnTo>
                    <a:pt x="1659" y="1672"/>
                  </a:lnTo>
                  <a:lnTo>
                    <a:pt x="1518" y="1660"/>
                  </a:lnTo>
                  <a:lnTo>
                    <a:pt x="1379" y="1638"/>
                  </a:lnTo>
                  <a:lnTo>
                    <a:pt x="1246" y="1604"/>
                  </a:lnTo>
                  <a:lnTo>
                    <a:pt x="1116" y="1561"/>
                  </a:lnTo>
                  <a:lnTo>
                    <a:pt x="992" y="1508"/>
                  </a:lnTo>
                  <a:lnTo>
                    <a:pt x="872" y="1444"/>
                  </a:lnTo>
                  <a:lnTo>
                    <a:pt x="759" y="1373"/>
                  </a:lnTo>
                  <a:lnTo>
                    <a:pt x="650" y="1294"/>
                  </a:lnTo>
                  <a:lnTo>
                    <a:pt x="551" y="1208"/>
                  </a:lnTo>
                  <a:lnTo>
                    <a:pt x="457" y="1112"/>
                  </a:lnTo>
                  <a:lnTo>
                    <a:pt x="369" y="1010"/>
                  </a:lnTo>
                  <a:lnTo>
                    <a:pt x="292" y="902"/>
                  </a:lnTo>
                  <a:lnTo>
                    <a:pt x="220" y="787"/>
                  </a:lnTo>
                  <a:lnTo>
                    <a:pt x="158" y="667"/>
                  </a:lnTo>
                  <a:lnTo>
                    <a:pt x="107" y="543"/>
                  </a:lnTo>
                  <a:lnTo>
                    <a:pt x="64" y="413"/>
                  </a:lnTo>
                  <a:lnTo>
                    <a:pt x="32" y="278"/>
                  </a:lnTo>
                  <a:lnTo>
                    <a:pt x="10" y="1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E0F1D">
                <a:lumMod val="20000"/>
                <a:lumOff val="80000"/>
                <a:alpha val="2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16"/>
            <p:cNvSpPr>
              <a:spLocks/>
            </p:cNvSpPr>
            <p:nvPr/>
          </p:nvSpPr>
          <p:spPr bwMode="auto">
            <a:xfrm>
              <a:off x="2801816" y="4199873"/>
              <a:ext cx="1613375" cy="1529179"/>
            </a:xfrm>
            <a:custGeom>
              <a:avLst/>
              <a:gdLst>
                <a:gd name="T0" fmla="*/ 0 w 2295"/>
                <a:gd name="T1" fmla="*/ 0 h 2308"/>
                <a:gd name="T2" fmla="*/ 289 w 2295"/>
                <a:gd name="T3" fmla="*/ 0 h 2308"/>
                <a:gd name="T4" fmla="*/ 300 w 2295"/>
                <a:gd name="T5" fmla="*/ 154 h 2308"/>
                <a:gd name="T6" fmla="*/ 321 w 2295"/>
                <a:gd name="T7" fmla="*/ 306 h 2308"/>
                <a:gd name="T8" fmla="*/ 353 w 2295"/>
                <a:gd name="T9" fmla="*/ 455 h 2308"/>
                <a:gd name="T10" fmla="*/ 394 w 2295"/>
                <a:gd name="T11" fmla="*/ 597 h 2308"/>
                <a:gd name="T12" fmla="*/ 447 w 2295"/>
                <a:gd name="T13" fmla="*/ 738 h 2308"/>
                <a:gd name="T14" fmla="*/ 509 w 2295"/>
                <a:gd name="T15" fmla="*/ 871 h 2308"/>
                <a:gd name="T16" fmla="*/ 580 w 2295"/>
                <a:gd name="T17" fmla="*/ 1001 h 2308"/>
                <a:gd name="T18" fmla="*/ 659 w 2295"/>
                <a:gd name="T19" fmla="*/ 1125 h 2308"/>
                <a:gd name="T20" fmla="*/ 747 w 2295"/>
                <a:gd name="T21" fmla="*/ 1241 h 2308"/>
                <a:gd name="T22" fmla="*/ 843 w 2295"/>
                <a:gd name="T23" fmla="*/ 1352 h 2308"/>
                <a:gd name="T24" fmla="*/ 946 w 2295"/>
                <a:gd name="T25" fmla="*/ 1456 h 2308"/>
                <a:gd name="T26" fmla="*/ 1055 w 2295"/>
                <a:gd name="T27" fmla="*/ 1553 h 2308"/>
                <a:gd name="T28" fmla="*/ 1172 w 2295"/>
                <a:gd name="T29" fmla="*/ 1642 h 2308"/>
                <a:gd name="T30" fmla="*/ 1296 w 2295"/>
                <a:gd name="T31" fmla="*/ 1720 h 2308"/>
                <a:gd name="T32" fmla="*/ 1423 w 2295"/>
                <a:gd name="T33" fmla="*/ 1794 h 2308"/>
                <a:gd name="T34" fmla="*/ 1559 w 2295"/>
                <a:gd name="T35" fmla="*/ 1856 h 2308"/>
                <a:gd name="T36" fmla="*/ 1698 w 2295"/>
                <a:gd name="T37" fmla="*/ 1908 h 2308"/>
                <a:gd name="T38" fmla="*/ 1840 w 2295"/>
                <a:gd name="T39" fmla="*/ 1951 h 2308"/>
                <a:gd name="T40" fmla="*/ 1989 w 2295"/>
                <a:gd name="T41" fmla="*/ 1985 h 2308"/>
                <a:gd name="T42" fmla="*/ 2139 w 2295"/>
                <a:gd name="T43" fmla="*/ 2008 h 2308"/>
                <a:gd name="T44" fmla="*/ 2295 w 2295"/>
                <a:gd name="T45" fmla="*/ 2019 h 2308"/>
                <a:gd name="T46" fmla="*/ 2295 w 2295"/>
                <a:gd name="T47" fmla="*/ 2308 h 2308"/>
                <a:gd name="T48" fmla="*/ 2131 w 2295"/>
                <a:gd name="T49" fmla="*/ 2297 h 2308"/>
                <a:gd name="T50" fmla="*/ 1974 w 2295"/>
                <a:gd name="T51" fmla="*/ 2276 h 2308"/>
                <a:gd name="T52" fmla="*/ 1818 w 2295"/>
                <a:gd name="T53" fmla="*/ 2244 h 2308"/>
                <a:gd name="T54" fmla="*/ 1666 w 2295"/>
                <a:gd name="T55" fmla="*/ 2203 h 2308"/>
                <a:gd name="T56" fmla="*/ 1519 w 2295"/>
                <a:gd name="T57" fmla="*/ 2152 h 2308"/>
                <a:gd name="T58" fmla="*/ 1376 w 2295"/>
                <a:gd name="T59" fmla="*/ 2092 h 2308"/>
                <a:gd name="T60" fmla="*/ 1237 w 2295"/>
                <a:gd name="T61" fmla="*/ 2023 h 2308"/>
                <a:gd name="T62" fmla="*/ 1106 w 2295"/>
                <a:gd name="T63" fmla="*/ 1944 h 2308"/>
                <a:gd name="T64" fmla="*/ 978 w 2295"/>
                <a:gd name="T65" fmla="*/ 1859 h 2308"/>
                <a:gd name="T66" fmla="*/ 858 w 2295"/>
                <a:gd name="T67" fmla="*/ 1765 h 2308"/>
                <a:gd name="T68" fmla="*/ 743 w 2295"/>
                <a:gd name="T69" fmla="*/ 1664 h 2308"/>
                <a:gd name="T70" fmla="*/ 635 w 2295"/>
                <a:gd name="T71" fmla="*/ 1555 h 2308"/>
                <a:gd name="T72" fmla="*/ 535 w 2295"/>
                <a:gd name="T73" fmla="*/ 1441 h 2308"/>
                <a:gd name="T74" fmla="*/ 441 w 2295"/>
                <a:gd name="T75" fmla="*/ 1318 h 2308"/>
                <a:gd name="T76" fmla="*/ 357 w 2295"/>
                <a:gd name="T77" fmla="*/ 1191 h 2308"/>
                <a:gd name="T78" fmla="*/ 280 w 2295"/>
                <a:gd name="T79" fmla="*/ 1057 h 2308"/>
                <a:gd name="T80" fmla="*/ 210 w 2295"/>
                <a:gd name="T81" fmla="*/ 920 h 2308"/>
                <a:gd name="T82" fmla="*/ 150 w 2295"/>
                <a:gd name="T83" fmla="*/ 776 h 2308"/>
                <a:gd name="T84" fmla="*/ 101 w 2295"/>
                <a:gd name="T85" fmla="*/ 629 h 2308"/>
                <a:gd name="T86" fmla="*/ 60 w 2295"/>
                <a:gd name="T87" fmla="*/ 477 h 2308"/>
                <a:gd name="T88" fmla="*/ 30 w 2295"/>
                <a:gd name="T89" fmla="*/ 321 h 2308"/>
                <a:gd name="T90" fmla="*/ 9 w 2295"/>
                <a:gd name="T91" fmla="*/ 162 h 2308"/>
                <a:gd name="T92" fmla="*/ 0 w 2295"/>
                <a:gd name="T93" fmla="*/ 0 h 2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95" h="2308">
                  <a:moveTo>
                    <a:pt x="0" y="0"/>
                  </a:moveTo>
                  <a:lnTo>
                    <a:pt x="289" y="0"/>
                  </a:lnTo>
                  <a:lnTo>
                    <a:pt x="300" y="154"/>
                  </a:lnTo>
                  <a:lnTo>
                    <a:pt x="321" y="306"/>
                  </a:lnTo>
                  <a:lnTo>
                    <a:pt x="353" y="455"/>
                  </a:lnTo>
                  <a:lnTo>
                    <a:pt x="394" y="597"/>
                  </a:lnTo>
                  <a:lnTo>
                    <a:pt x="447" y="738"/>
                  </a:lnTo>
                  <a:lnTo>
                    <a:pt x="509" y="871"/>
                  </a:lnTo>
                  <a:lnTo>
                    <a:pt x="580" y="1001"/>
                  </a:lnTo>
                  <a:lnTo>
                    <a:pt x="659" y="1125"/>
                  </a:lnTo>
                  <a:lnTo>
                    <a:pt x="747" y="1241"/>
                  </a:lnTo>
                  <a:lnTo>
                    <a:pt x="843" y="1352"/>
                  </a:lnTo>
                  <a:lnTo>
                    <a:pt x="946" y="1456"/>
                  </a:lnTo>
                  <a:lnTo>
                    <a:pt x="1055" y="1553"/>
                  </a:lnTo>
                  <a:lnTo>
                    <a:pt x="1172" y="1642"/>
                  </a:lnTo>
                  <a:lnTo>
                    <a:pt x="1296" y="1720"/>
                  </a:lnTo>
                  <a:lnTo>
                    <a:pt x="1423" y="1794"/>
                  </a:lnTo>
                  <a:lnTo>
                    <a:pt x="1559" y="1856"/>
                  </a:lnTo>
                  <a:lnTo>
                    <a:pt x="1698" y="1908"/>
                  </a:lnTo>
                  <a:lnTo>
                    <a:pt x="1840" y="1951"/>
                  </a:lnTo>
                  <a:lnTo>
                    <a:pt x="1989" y="1985"/>
                  </a:lnTo>
                  <a:lnTo>
                    <a:pt x="2139" y="2008"/>
                  </a:lnTo>
                  <a:lnTo>
                    <a:pt x="2295" y="2019"/>
                  </a:lnTo>
                  <a:lnTo>
                    <a:pt x="2295" y="2308"/>
                  </a:lnTo>
                  <a:lnTo>
                    <a:pt x="2131" y="2297"/>
                  </a:lnTo>
                  <a:lnTo>
                    <a:pt x="1974" y="2276"/>
                  </a:lnTo>
                  <a:lnTo>
                    <a:pt x="1818" y="2244"/>
                  </a:lnTo>
                  <a:lnTo>
                    <a:pt x="1666" y="2203"/>
                  </a:lnTo>
                  <a:lnTo>
                    <a:pt x="1519" y="2152"/>
                  </a:lnTo>
                  <a:lnTo>
                    <a:pt x="1376" y="2092"/>
                  </a:lnTo>
                  <a:lnTo>
                    <a:pt x="1237" y="2023"/>
                  </a:lnTo>
                  <a:lnTo>
                    <a:pt x="1106" y="1944"/>
                  </a:lnTo>
                  <a:lnTo>
                    <a:pt x="978" y="1859"/>
                  </a:lnTo>
                  <a:lnTo>
                    <a:pt x="858" y="1765"/>
                  </a:lnTo>
                  <a:lnTo>
                    <a:pt x="743" y="1664"/>
                  </a:lnTo>
                  <a:lnTo>
                    <a:pt x="635" y="1555"/>
                  </a:lnTo>
                  <a:lnTo>
                    <a:pt x="535" y="1441"/>
                  </a:lnTo>
                  <a:lnTo>
                    <a:pt x="441" y="1318"/>
                  </a:lnTo>
                  <a:lnTo>
                    <a:pt x="357" y="1191"/>
                  </a:lnTo>
                  <a:lnTo>
                    <a:pt x="280" y="1057"/>
                  </a:lnTo>
                  <a:lnTo>
                    <a:pt x="210" y="920"/>
                  </a:lnTo>
                  <a:lnTo>
                    <a:pt x="150" y="776"/>
                  </a:lnTo>
                  <a:lnTo>
                    <a:pt x="101" y="629"/>
                  </a:lnTo>
                  <a:lnTo>
                    <a:pt x="60" y="477"/>
                  </a:lnTo>
                  <a:lnTo>
                    <a:pt x="30" y="321"/>
                  </a:lnTo>
                  <a:lnTo>
                    <a:pt x="9" y="1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>
                <a:alpha val="70000"/>
              </a:srgb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20"/>
            <p:cNvSpPr>
              <a:spLocks/>
            </p:cNvSpPr>
            <p:nvPr/>
          </p:nvSpPr>
          <p:spPr bwMode="auto">
            <a:xfrm>
              <a:off x="2290258" y="4199872"/>
              <a:ext cx="2124932" cy="2011519"/>
            </a:xfrm>
            <a:custGeom>
              <a:avLst/>
              <a:gdLst>
                <a:gd name="T0" fmla="*/ 0 w 3024"/>
                <a:gd name="T1" fmla="*/ 0 h 3037"/>
                <a:gd name="T2" fmla="*/ 702 w 3024"/>
                <a:gd name="T3" fmla="*/ 0 h 3037"/>
                <a:gd name="T4" fmla="*/ 714 w 3024"/>
                <a:gd name="T5" fmla="*/ 163 h 3037"/>
                <a:gd name="T6" fmla="*/ 732 w 3024"/>
                <a:gd name="T7" fmla="*/ 325 h 3037"/>
                <a:gd name="T8" fmla="*/ 764 w 3024"/>
                <a:gd name="T9" fmla="*/ 481 h 3037"/>
                <a:gd name="T10" fmla="*/ 806 w 3024"/>
                <a:gd name="T11" fmla="*/ 635 h 3037"/>
                <a:gd name="T12" fmla="*/ 856 w 3024"/>
                <a:gd name="T13" fmla="*/ 785 h 3037"/>
                <a:gd name="T14" fmla="*/ 917 w 3024"/>
                <a:gd name="T15" fmla="*/ 930 h 3037"/>
                <a:gd name="T16" fmla="*/ 986 w 3024"/>
                <a:gd name="T17" fmla="*/ 1069 h 3037"/>
                <a:gd name="T18" fmla="*/ 1063 w 3024"/>
                <a:gd name="T19" fmla="*/ 1204 h 3037"/>
                <a:gd name="T20" fmla="*/ 1149 w 3024"/>
                <a:gd name="T21" fmla="*/ 1334 h 3037"/>
                <a:gd name="T22" fmla="*/ 1243 w 3024"/>
                <a:gd name="T23" fmla="*/ 1456 h 3037"/>
                <a:gd name="T24" fmla="*/ 1347 w 3024"/>
                <a:gd name="T25" fmla="*/ 1572 h 3037"/>
                <a:gd name="T26" fmla="*/ 1456 w 3024"/>
                <a:gd name="T27" fmla="*/ 1681 h 3037"/>
                <a:gd name="T28" fmla="*/ 1570 w 3024"/>
                <a:gd name="T29" fmla="*/ 1784 h 3037"/>
                <a:gd name="T30" fmla="*/ 1692 w 3024"/>
                <a:gd name="T31" fmla="*/ 1878 h 3037"/>
                <a:gd name="T32" fmla="*/ 1822 w 3024"/>
                <a:gd name="T33" fmla="*/ 1966 h 3037"/>
                <a:gd name="T34" fmla="*/ 1955 w 3024"/>
                <a:gd name="T35" fmla="*/ 2045 h 3037"/>
                <a:gd name="T36" fmla="*/ 2094 w 3024"/>
                <a:gd name="T37" fmla="*/ 2115 h 3037"/>
                <a:gd name="T38" fmla="*/ 2239 w 3024"/>
                <a:gd name="T39" fmla="*/ 2177 h 3037"/>
                <a:gd name="T40" fmla="*/ 2389 w 3024"/>
                <a:gd name="T41" fmla="*/ 2228 h 3037"/>
                <a:gd name="T42" fmla="*/ 2541 w 3024"/>
                <a:gd name="T43" fmla="*/ 2269 h 3037"/>
                <a:gd name="T44" fmla="*/ 2699 w 3024"/>
                <a:gd name="T45" fmla="*/ 2301 h 3037"/>
                <a:gd name="T46" fmla="*/ 2859 w 3024"/>
                <a:gd name="T47" fmla="*/ 2323 h 3037"/>
                <a:gd name="T48" fmla="*/ 3024 w 3024"/>
                <a:gd name="T49" fmla="*/ 2333 h 3037"/>
                <a:gd name="T50" fmla="*/ 3024 w 3024"/>
                <a:gd name="T51" fmla="*/ 3037 h 3037"/>
                <a:gd name="T52" fmla="*/ 2834 w 3024"/>
                <a:gd name="T53" fmla="*/ 3028 h 3037"/>
                <a:gd name="T54" fmla="*/ 2646 w 3024"/>
                <a:gd name="T55" fmla="*/ 3005 h 3037"/>
                <a:gd name="T56" fmla="*/ 2464 w 3024"/>
                <a:gd name="T57" fmla="*/ 2973 h 3037"/>
                <a:gd name="T58" fmla="*/ 2284 w 3024"/>
                <a:gd name="T59" fmla="*/ 2930 h 3037"/>
                <a:gd name="T60" fmla="*/ 2109 w 3024"/>
                <a:gd name="T61" fmla="*/ 2877 h 3037"/>
                <a:gd name="T62" fmla="*/ 1940 w 3024"/>
                <a:gd name="T63" fmla="*/ 2815 h 3037"/>
                <a:gd name="T64" fmla="*/ 1773 w 3024"/>
                <a:gd name="T65" fmla="*/ 2742 h 3037"/>
                <a:gd name="T66" fmla="*/ 1613 w 3024"/>
                <a:gd name="T67" fmla="*/ 2661 h 3037"/>
                <a:gd name="T68" fmla="*/ 1459 w 3024"/>
                <a:gd name="T69" fmla="*/ 2569 h 3037"/>
                <a:gd name="T70" fmla="*/ 1309 w 3024"/>
                <a:gd name="T71" fmla="*/ 2472 h 3037"/>
                <a:gd name="T72" fmla="*/ 1166 w 3024"/>
                <a:gd name="T73" fmla="*/ 2365 h 3037"/>
                <a:gd name="T74" fmla="*/ 1031 w 3024"/>
                <a:gd name="T75" fmla="*/ 2248 h 3037"/>
                <a:gd name="T76" fmla="*/ 902 w 3024"/>
                <a:gd name="T77" fmla="*/ 2126 h 3037"/>
                <a:gd name="T78" fmla="*/ 779 w 3024"/>
                <a:gd name="T79" fmla="*/ 1997 h 3037"/>
                <a:gd name="T80" fmla="*/ 665 w 3024"/>
                <a:gd name="T81" fmla="*/ 1859 h 3037"/>
                <a:gd name="T82" fmla="*/ 558 w 3024"/>
                <a:gd name="T83" fmla="*/ 1717 h 3037"/>
                <a:gd name="T84" fmla="*/ 460 w 3024"/>
                <a:gd name="T85" fmla="*/ 1566 h 3037"/>
                <a:gd name="T86" fmla="*/ 370 w 3024"/>
                <a:gd name="T87" fmla="*/ 1412 h 3037"/>
                <a:gd name="T88" fmla="*/ 289 w 3024"/>
                <a:gd name="T89" fmla="*/ 1251 h 3037"/>
                <a:gd name="T90" fmla="*/ 218 w 3024"/>
                <a:gd name="T91" fmla="*/ 1086 h 3037"/>
                <a:gd name="T92" fmla="*/ 156 w 3024"/>
                <a:gd name="T93" fmla="*/ 915 h 3037"/>
                <a:gd name="T94" fmla="*/ 103 w 3024"/>
                <a:gd name="T95" fmla="*/ 738 h 3037"/>
                <a:gd name="T96" fmla="*/ 62 w 3024"/>
                <a:gd name="T97" fmla="*/ 560 h 3037"/>
                <a:gd name="T98" fmla="*/ 30 w 3024"/>
                <a:gd name="T99" fmla="*/ 376 h 3037"/>
                <a:gd name="T100" fmla="*/ 9 w 3024"/>
                <a:gd name="T101" fmla="*/ 190 h 3037"/>
                <a:gd name="T102" fmla="*/ 0 w 3024"/>
                <a:gd name="T103" fmla="*/ 0 h 30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24" h="3037">
                  <a:moveTo>
                    <a:pt x="0" y="0"/>
                  </a:moveTo>
                  <a:lnTo>
                    <a:pt x="702" y="0"/>
                  </a:lnTo>
                  <a:lnTo>
                    <a:pt x="714" y="163"/>
                  </a:lnTo>
                  <a:lnTo>
                    <a:pt x="732" y="325"/>
                  </a:lnTo>
                  <a:lnTo>
                    <a:pt x="764" y="481"/>
                  </a:lnTo>
                  <a:lnTo>
                    <a:pt x="806" y="635"/>
                  </a:lnTo>
                  <a:lnTo>
                    <a:pt x="856" y="785"/>
                  </a:lnTo>
                  <a:lnTo>
                    <a:pt x="917" y="930"/>
                  </a:lnTo>
                  <a:lnTo>
                    <a:pt x="986" y="1069"/>
                  </a:lnTo>
                  <a:lnTo>
                    <a:pt x="1063" y="1204"/>
                  </a:lnTo>
                  <a:lnTo>
                    <a:pt x="1149" y="1334"/>
                  </a:lnTo>
                  <a:lnTo>
                    <a:pt x="1243" y="1456"/>
                  </a:lnTo>
                  <a:lnTo>
                    <a:pt x="1347" y="1572"/>
                  </a:lnTo>
                  <a:lnTo>
                    <a:pt x="1456" y="1681"/>
                  </a:lnTo>
                  <a:lnTo>
                    <a:pt x="1570" y="1784"/>
                  </a:lnTo>
                  <a:lnTo>
                    <a:pt x="1692" y="1878"/>
                  </a:lnTo>
                  <a:lnTo>
                    <a:pt x="1822" y="1966"/>
                  </a:lnTo>
                  <a:lnTo>
                    <a:pt x="1955" y="2045"/>
                  </a:lnTo>
                  <a:lnTo>
                    <a:pt x="2094" y="2115"/>
                  </a:lnTo>
                  <a:lnTo>
                    <a:pt x="2239" y="2177"/>
                  </a:lnTo>
                  <a:lnTo>
                    <a:pt x="2389" y="2228"/>
                  </a:lnTo>
                  <a:lnTo>
                    <a:pt x="2541" y="2269"/>
                  </a:lnTo>
                  <a:lnTo>
                    <a:pt x="2699" y="2301"/>
                  </a:lnTo>
                  <a:lnTo>
                    <a:pt x="2859" y="2323"/>
                  </a:lnTo>
                  <a:lnTo>
                    <a:pt x="3024" y="2333"/>
                  </a:lnTo>
                  <a:lnTo>
                    <a:pt x="3024" y="3037"/>
                  </a:lnTo>
                  <a:lnTo>
                    <a:pt x="2834" y="3028"/>
                  </a:lnTo>
                  <a:lnTo>
                    <a:pt x="2646" y="3005"/>
                  </a:lnTo>
                  <a:lnTo>
                    <a:pt x="2464" y="2973"/>
                  </a:lnTo>
                  <a:lnTo>
                    <a:pt x="2284" y="2930"/>
                  </a:lnTo>
                  <a:lnTo>
                    <a:pt x="2109" y="2877"/>
                  </a:lnTo>
                  <a:lnTo>
                    <a:pt x="1940" y="2815"/>
                  </a:lnTo>
                  <a:lnTo>
                    <a:pt x="1773" y="2742"/>
                  </a:lnTo>
                  <a:lnTo>
                    <a:pt x="1613" y="2661"/>
                  </a:lnTo>
                  <a:lnTo>
                    <a:pt x="1459" y="2569"/>
                  </a:lnTo>
                  <a:lnTo>
                    <a:pt x="1309" y="2472"/>
                  </a:lnTo>
                  <a:lnTo>
                    <a:pt x="1166" y="2365"/>
                  </a:lnTo>
                  <a:lnTo>
                    <a:pt x="1031" y="2248"/>
                  </a:lnTo>
                  <a:lnTo>
                    <a:pt x="902" y="2126"/>
                  </a:lnTo>
                  <a:lnTo>
                    <a:pt x="779" y="1997"/>
                  </a:lnTo>
                  <a:lnTo>
                    <a:pt x="665" y="1859"/>
                  </a:lnTo>
                  <a:lnTo>
                    <a:pt x="558" y="1717"/>
                  </a:lnTo>
                  <a:lnTo>
                    <a:pt x="460" y="1566"/>
                  </a:lnTo>
                  <a:lnTo>
                    <a:pt x="370" y="1412"/>
                  </a:lnTo>
                  <a:lnTo>
                    <a:pt x="289" y="1251"/>
                  </a:lnTo>
                  <a:lnTo>
                    <a:pt x="218" y="1086"/>
                  </a:lnTo>
                  <a:lnTo>
                    <a:pt x="156" y="915"/>
                  </a:lnTo>
                  <a:lnTo>
                    <a:pt x="103" y="738"/>
                  </a:lnTo>
                  <a:lnTo>
                    <a:pt x="62" y="560"/>
                  </a:lnTo>
                  <a:lnTo>
                    <a:pt x="30" y="376"/>
                  </a:lnTo>
                  <a:lnTo>
                    <a:pt x="9" y="1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00000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64" tIns="45732" rIns="91464" bIns="45732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121898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N" sz="2401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96954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319869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87" name="Grupo 86"/>
          <p:cNvGrpSpPr/>
          <p:nvPr/>
        </p:nvGrpSpPr>
        <p:grpSpPr>
          <a:xfrm>
            <a:off x="576672" y="321506"/>
            <a:ext cx="806188" cy="611224"/>
            <a:chOff x="3567522" y="1714402"/>
            <a:chExt cx="4976066" cy="4114952"/>
          </a:xfrm>
        </p:grpSpPr>
        <p:grpSp>
          <p:nvGrpSpPr>
            <p:cNvPr id="95" name="Grupo 94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104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08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11" name="Grupo 110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120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1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2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3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4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5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6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7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8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9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0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1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2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3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4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5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6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137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142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3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38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139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0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1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2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3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TextBox 1"/>
              <p:cNvSpPr txBox="1"/>
              <p:nvPr/>
            </p:nvSpPr>
            <p:spPr>
              <a:xfrm rot="18957947">
                <a:off x="3602401" y="3514300"/>
                <a:ext cx="762907" cy="2393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8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25"/>
              <p:cNvSpPr>
                <a:spLocks/>
              </p:cNvSpPr>
              <p:nvPr/>
            </p:nvSpPr>
            <p:spPr bwMode="auto">
              <a:xfrm>
                <a:off x="3859405" y="3458812"/>
                <a:ext cx="1151484" cy="1085714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>
                      <a:alpha val="43000"/>
                    </a:sysClr>
                  </a:gs>
                  <a:gs pos="43000">
                    <a:srgbClr val="F49300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6" name="Grupo 95"/>
            <p:cNvGrpSpPr/>
            <p:nvPr/>
          </p:nvGrpSpPr>
          <p:grpSpPr>
            <a:xfrm>
              <a:off x="3567522" y="3812015"/>
              <a:ext cx="2740718" cy="2011519"/>
              <a:chOff x="1674473" y="4199872"/>
              <a:chExt cx="2740718" cy="2011519"/>
            </a:xfrm>
          </p:grpSpPr>
          <p:sp>
            <p:nvSpPr>
              <p:cNvPr id="97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Google Shape;108;p15"/>
              <p:cNvSpPr/>
              <p:nvPr/>
            </p:nvSpPr>
            <p:spPr>
              <a:xfrm>
                <a:off x="1674473" y="5239718"/>
                <a:ext cx="1454483" cy="2728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00" name="Freeform 8"/>
              <p:cNvSpPr>
                <a:spLocks/>
              </p:cNvSpPr>
              <p:nvPr/>
            </p:nvSpPr>
            <p:spPr bwMode="auto">
              <a:xfrm>
                <a:off x="3023865" y="4199873"/>
                <a:ext cx="1391325" cy="1319810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53D01"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1" name="Freeform 13"/>
              <p:cNvSpPr>
                <a:spLocks/>
              </p:cNvSpPr>
              <p:nvPr/>
            </p:nvSpPr>
            <p:spPr bwMode="auto">
              <a:xfrm>
                <a:off x="3250132" y="4199872"/>
                <a:ext cx="1165059" cy="1106468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20000"/>
                  <a:lumOff val="8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2" name="Freeform 16"/>
              <p:cNvSpPr>
                <a:spLocks/>
              </p:cNvSpPr>
              <p:nvPr/>
            </p:nvSpPr>
            <p:spPr bwMode="auto">
              <a:xfrm>
                <a:off x="2801816" y="4199873"/>
                <a:ext cx="1613375" cy="1529179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3" name="Freeform 20"/>
              <p:cNvSpPr>
                <a:spLocks/>
              </p:cNvSpPr>
              <p:nvPr/>
            </p:nvSpPr>
            <p:spPr bwMode="auto">
              <a:xfrm>
                <a:off x="2290258" y="4199872"/>
                <a:ext cx="2124932" cy="2011519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44" name="5 Rectángulo"/>
          <p:cNvSpPr/>
          <p:nvPr/>
        </p:nvSpPr>
        <p:spPr>
          <a:xfrm>
            <a:off x="1431675" y="278533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TRANSPARENCIA E INTEGRIDAD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4.1. INTEGRIDAD INSTITUCIONAL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61" name="Tabla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426020"/>
              </p:ext>
            </p:extLst>
          </p:nvPr>
        </p:nvGraphicFramePr>
        <p:xfrm>
          <a:off x="697420" y="1744221"/>
          <a:ext cx="7330184" cy="3794335"/>
        </p:xfrm>
        <a:graphic>
          <a:graphicData uri="http://schemas.openxmlformats.org/drawingml/2006/table">
            <a:tbl>
              <a:tblPr/>
              <a:tblGrid>
                <a:gridCol w="10439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75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71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007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0078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08857">
                <a:tc>
                  <a:txBody>
                    <a:bodyPr/>
                    <a:lstStyle/>
                    <a:p>
                      <a:pPr algn="ctr" fontAlgn="ctr"/>
                      <a:r>
                        <a:rPr lang="es-MX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No.</a:t>
                      </a:r>
                      <a:endParaRPr lang="es-E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1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Acción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1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Responsable</a:t>
                      </a:r>
                      <a:r>
                        <a:rPr lang="es-ES" sz="1100" b="0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	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1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Status de Avance</a:t>
                      </a:r>
                      <a:endParaRPr lang="es-ES" sz="1100" b="0" i="0" u="none" strike="noStrike" baseline="0" dirty="0">
                        <a:solidFill>
                          <a:srgbClr val="FFFFFF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100" b="0" i="0" u="none" strike="noStrike" baseline="0" dirty="0">
                          <a:solidFill>
                            <a:srgbClr val="FFFFFF"/>
                          </a:solidFill>
                          <a:latin typeface="Calibri" panose="020F0502020204030204" pitchFamily="34" charset="0"/>
                        </a:rPr>
                        <a:t>Comentarios</a:t>
                      </a:r>
                    </a:p>
                  </a:txBody>
                  <a:tcPr marL="6350" marR="6350" marT="635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7D3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3066"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7492"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62" name="Rectángulo 61"/>
          <p:cNvSpPr/>
          <p:nvPr/>
        </p:nvSpPr>
        <p:spPr>
          <a:xfrm>
            <a:off x="640278" y="1336201"/>
            <a:ext cx="214590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600" b="1" dirty="0">
                <a:latin typeface="Calibri" panose="020F0502020204030204" pitchFamily="34" charset="0"/>
                <a:cs typeface="Calibri" panose="020F0502020204030204" pitchFamily="34" charset="0"/>
              </a:rPr>
              <a:t>PRINCIPALES AVANCES </a:t>
            </a:r>
            <a:endParaRPr lang="es-ES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0301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319869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87" name="Grupo 86"/>
          <p:cNvGrpSpPr/>
          <p:nvPr/>
        </p:nvGrpSpPr>
        <p:grpSpPr>
          <a:xfrm>
            <a:off x="576672" y="321506"/>
            <a:ext cx="806188" cy="611224"/>
            <a:chOff x="3567522" y="1714402"/>
            <a:chExt cx="4976066" cy="4114952"/>
          </a:xfrm>
        </p:grpSpPr>
        <p:grpSp>
          <p:nvGrpSpPr>
            <p:cNvPr id="95" name="Grupo 94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104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08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11" name="Grupo 110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120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1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2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3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4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5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6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7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8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9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0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1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2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3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4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5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6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137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142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3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38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139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0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1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2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3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TextBox 1"/>
              <p:cNvSpPr txBox="1"/>
              <p:nvPr/>
            </p:nvSpPr>
            <p:spPr>
              <a:xfrm rot="18957947">
                <a:off x="3602401" y="3514300"/>
                <a:ext cx="762907" cy="2393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8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25"/>
              <p:cNvSpPr>
                <a:spLocks/>
              </p:cNvSpPr>
              <p:nvPr/>
            </p:nvSpPr>
            <p:spPr bwMode="auto">
              <a:xfrm>
                <a:off x="3859405" y="3458812"/>
                <a:ext cx="1151484" cy="1085714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>
                      <a:alpha val="43000"/>
                    </a:sysClr>
                  </a:gs>
                  <a:gs pos="43000">
                    <a:srgbClr val="F49300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6" name="Grupo 95"/>
            <p:cNvGrpSpPr/>
            <p:nvPr/>
          </p:nvGrpSpPr>
          <p:grpSpPr>
            <a:xfrm>
              <a:off x="3567522" y="3812015"/>
              <a:ext cx="2740718" cy="2011519"/>
              <a:chOff x="1674473" y="4199872"/>
              <a:chExt cx="2740718" cy="2011519"/>
            </a:xfrm>
          </p:grpSpPr>
          <p:sp>
            <p:nvSpPr>
              <p:cNvPr id="97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Google Shape;108;p15"/>
              <p:cNvSpPr/>
              <p:nvPr/>
            </p:nvSpPr>
            <p:spPr>
              <a:xfrm>
                <a:off x="1674473" y="5239718"/>
                <a:ext cx="1454483" cy="2728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00" name="Freeform 8"/>
              <p:cNvSpPr>
                <a:spLocks/>
              </p:cNvSpPr>
              <p:nvPr/>
            </p:nvSpPr>
            <p:spPr bwMode="auto">
              <a:xfrm>
                <a:off x="3023865" y="4199873"/>
                <a:ext cx="1391325" cy="1319810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53D01"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1" name="Freeform 13"/>
              <p:cNvSpPr>
                <a:spLocks/>
              </p:cNvSpPr>
              <p:nvPr/>
            </p:nvSpPr>
            <p:spPr bwMode="auto">
              <a:xfrm>
                <a:off x="3250132" y="4199872"/>
                <a:ext cx="1165059" cy="1106468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20000"/>
                  <a:lumOff val="8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2" name="Freeform 16"/>
              <p:cNvSpPr>
                <a:spLocks/>
              </p:cNvSpPr>
              <p:nvPr/>
            </p:nvSpPr>
            <p:spPr bwMode="auto">
              <a:xfrm>
                <a:off x="2801816" y="4199873"/>
                <a:ext cx="1613375" cy="1529179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3" name="Freeform 20"/>
              <p:cNvSpPr>
                <a:spLocks/>
              </p:cNvSpPr>
              <p:nvPr/>
            </p:nvSpPr>
            <p:spPr bwMode="auto">
              <a:xfrm>
                <a:off x="2290258" y="4199872"/>
                <a:ext cx="2124932" cy="2011519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44" name="5 Rectángulo"/>
          <p:cNvSpPr/>
          <p:nvPr/>
        </p:nvSpPr>
        <p:spPr>
          <a:xfrm>
            <a:off x="1431675" y="278533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TRANSPARENCIA E INTEGRIDAD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4.2. UNIDAD DE TRANSPARENCIA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5" name="Rectángulo 144"/>
          <p:cNvSpPr/>
          <p:nvPr/>
        </p:nvSpPr>
        <p:spPr>
          <a:xfrm>
            <a:off x="640278" y="1336201"/>
            <a:ext cx="288867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600" b="1" dirty="0">
                <a:latin typeface="Calibri" panose="020F0502020204030204" pitchFamily="34" charset="0"/>
                <a:cs typeface="Calibri" panose="020F0502020204030204" pitchFamily="34" charset="0"/>
              </a:rPr>
              <a:t>INFORME DE SOLICITUDES 2023</a:t>
            </a:r>
            <a:endParaRPr lang="es-ES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148" name="Tabla 1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587722"/>
              </p:ext>
            </p:extLst>
          </p:nvPr>
        </p:nvGraphicFramePr>
        <p:xfrm>
          <a:off x="647624" y="1721887"/>
          <a:ext cx="4289242" cy="229677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2801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90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0297">
                <a:tc>
                  <a:txBody>
                    <a:bodyPr/>
                    <a:lstStyle/>
                    <a:p>
                      <a:pPr algn="ctr"/>
                      <a:r>
                        <a:rPr lang="es-MX" sz="1400" dirty="0"/>
                        <a:t>CONCEPTO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/>
                        <a:t>NÚM.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297">
                <a:tc>
                  <a:txBody>
                    <a:bodyPr/>
                    <a:lstStyle/>
                    <a:p>
                      <a:r>
                        <a:rPr lang="es-MX" sz="1400" dirty="0"/>
                        <a:t>1.</a:t>
                      </a:r>
                      <a:r>
                        <a:rPr lang="es-MX" sz="1400" baseline="0" dirty="0"/>
                        <a:t> Solicitudes Recibidas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297">
                <a:tc>
                  <a:txBody>
                    <a:bodyPr/>
                    <a:lstStyle/>
                    <a:p>
                      <a:r>
                        <a:rPr lang="es-MX" sz="1400" dirty="0"/>
                        <a:t>2. Solicitudes competencia</a:t>
                      </a:r>
                      <a:r>
                        <a:rPr lang="es-MX" sz="1400" baseline="0" dirty="0"/>
                        <a:t> de la institución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0297">
                <a:tc>
                  <a:txBody>
                    <a:bodyPr/>
                    <a:lstStyle/>
                    <a:p>
                      <a:r>
                        <a:rPr lang="es-MX" sz="1400" dirty="0"/>
                        <a:t>3. Solicitudes declinadas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297">
                <a:tc>
                  <a:txBody>
                    <a:bodyPr/>
                    <a:lstStyle/>
                    <a:p>
                      <a:r>
                        <a:rPr lang="es-MX" sz="1400" dirty="0"/>
                        <a:t>4. Recursos de revisión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7423">
                <a:tc>
                  <a:txBody>
                    <a:bodyPr/>
                    <a:lstStyle/>
                    <a:p>
                      <a:r>
                        <a:rPr lang="es-MX" sz="1400" dirty="0"/>
                        <a:t>5. Solicitudes</a:t>
                      </a:r>
                      <a:r>
                        <a:rPr lang="es-MX" sz="1400" baseline="0" dirty="0"/>
                        <a:t> no atendidas y prescritas.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50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232059"/>
              </p:ext>
            </p:extLst>
          </p:nvPr>
        </p:nvGraphicFramePr>
        <p:xfrm>
          <a:off x="5172310" y="1771005"/>
          <a:ext cx="3491487" cy="1937596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1431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36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426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400" dirty="0"/>
                        <a:t>TABLA DE CUMPLIMIENTO</a:t>
                      </a:r>
                      <a:endParaRPr lang="es-MX" sz="1400" dirty="0">
                        <a:latin typeface="Century Gothic" panose="020B0502020202020204" pitchFamily="34" charset="0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6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/>
                        <a:t>EVALUACIÓN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/>
                        <a:t>CUMPLIMIENTO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86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s-MX" sz="1200" dirty="0">
                        <a:latin typeface="+mn-lt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/>
                        <a:t>LGT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/>
                        <a:t>LTAIPES</a:t>
                      </a:r>
                      <a:endParaRPr lang="es-MX" sz="1200" dirty="0">
                        <a:solidFill>
                          <a:schemeClr val="bg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6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/>
                        <a:t>I</a:t>
                      </a: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6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/>
                        <a:t>II</a:t>
                      </a: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6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/>
                        <a:t>III</a:t>
                      </a: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6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MX" sz="1200" dirty="0"/>
                        <a:t>IV</a:t>
                      </a:r>
                      <a:endParaRPr lang="es-MX" sz="12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s-MX" sz="12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52" name="Tabla 1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1525859"/>
              </p:ext>
            </p:extLst>
          </p:nvPr>
        </p:nvGraphicFramePr>
        <p:xfrm>
          <a:off x="656374" y="4308329"/>
          <a:ext cx="8007422" cy="1564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4639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9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30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406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r>
                        <a:rPr lang="es-MX" sz="1400" dirty="0"/>
                        <a:t>DETALLE</a:t>
                      </a:r>
                      <a:r>
                        <a:rPr lang="es-MX" sz="1400" baseline="0" dirty="0"/>
                        <a:t> DE SOLICITUDES PRESCRITAS</a:t>
                      </a:r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400" dirty="0"/>
                        <a:t>Información</a:t>
                      </a:r>
                      <a:r>
                        <a:rPr lang="es-MX" sz="1400" baseline="0" dirty="0"/>
                        <a:t> solicitada</a:t>
                      </a:r>
                      <a:endParaRPr lang="es-E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/>
                        <a:t>Responsable</a:t>
                      </a:r>
                      <a:endParaRPr lang="es-E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/>
                        <a:t>Responsabilidades Originadas</a:t>
                      </a:r>
                      <a:endParaRPr lang="es-ES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/>
                        <a:t>Acciones a Seguir</a:t>
                      </a:r>
                      <a:endParaRPr lang="es-ES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1.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2.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1183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319869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grpSp>
        <p:nvGrpSpPr>
          <p:cNvPr id="87" name="Grupo 86"/>
          <p:cNvGrpSpPr/>
          <p:nvPr/>
        </p:nvGrpSpPr>
        <p:grpSpPr>
          <a:xfrm>
            <a:off x="576672" y="321506"/>
            <a:ext cx="806188" cy="611224"/>
            <a:chOff x="3567522" y="1714402"/>
            <a:chExt cx="4976066" cy="4114952"/>
          </a:xfrm>
        </p:grpSpPr>
        <p:grpSp>
          <p:nvGrpSpPr>
            <p:cNvPr id="95" name="Grupo 94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104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5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6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08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111" name="Grupo 110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120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1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2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3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4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5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6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7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8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29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0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1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2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3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4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5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6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137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142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43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38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139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0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41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12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3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TextBox 1"/>
              <p:cNvSpPr txBox="1"/>
              <p:nvPr/>
            </p:nvSpPr>
            <p:spPr>
              <a:xfrm rot="18957947">
                <a:off x="3602401" y="3514300"/>
                <a:ext cx="762907" cy="2393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7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8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9" name="Freeform 25"/>
              <p:cNvSpPr>
                <a:spLocks/>
              </p:cNvSpPr>
              <p:nvPr/>
            </p:nvSpPr>
            <p:spPr bwMode="auto">
              <a:xfrm>
                <a:off x="3859405" y="3458812"/>
                <a:ext cx="1151484" cy="1085714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>
                      <a:alpha val="43000"/>
                    </a:sysClr>
                  </a:gs>
                  <a:gs pos="43000">
                    <a:srgbClr val="F49300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96" name="Grupo 95"/>
            <p:cNvGrpSpPr/>
            <p:nvPr/>
          </p:nvGrpSpPr>
          <p:grpSpPr>
            <a:xfrm>
              <a:off x="3567522" y="3812015"/>
              <a:ext cx="2740718" cy="2011519"/>
              <a:chOff x="1674473" y="4199872"/>
              <a:chExt cx="2740718" cy="2011519"/>
            </a:xfrm>
          </p:grpSpPr>
          <p:sp>
            <p:nvSpPr>
              <p:cNvPr id="97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8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99" name="Google Shape;108;p15"/>
              <p:cNvSpPr/>
              <p:nvPr/>
            </p:nvSpPr>
            <p:spPr>
              <a:xfrm>
                <a:off x="1674473" y="5239718"/>
                <a:ext cx="1454483" cy="2728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100" name="Freeform 8"/>
              <p:cNvSpPr>
                <a:spLocks/>
              </p:cNvSpPr>
              <p:nvPr/>
            </p:nvSpPr>
            <p:spPr bwMode="auto">
              <a:xfrm>
                <a:off x="3023865" y="4199873"/>
                <a:ext cx="1391325" cy="1319810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53D01"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1" name="Freeform 13"/>
              <p:cNvSpPr>
                <a:spLocks/>
              </p:cNvSpPr>
              <p:nvPr/>
            </p:nvSpPr>
            <p:spPr bwMode="auto">
              <a:xfrm>
                <a:off x="3250132" y="4199872"/>
                <a:ext cx="1165059" cy="1106468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20000"/>
                  <a:lumOff val="8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2" name="Freeform 16"/>
              <p:cNvSpPr>
                <a:spLocks/>
              </p:cNvSpPr>
              <p:nvPr/>
            </p:nvSpPr>
            <p:spPr bwMode="auto">
              <a:xfrm>
                <a:off x="2801816" y="4199873"/>
                <a:ext cx="1613375" cy="1529179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3" name="Freeform 20"/>
              <p:cNvSpPr>
                <a:spLocks/>
              </p:cNvSpPr>
              <p:nvPr/>
            </p:nvSpPr>
            <p:spPr bwMode="auto">
              <a:xfrm>
                <a:off x="2290258" y="4199872"/>
                <a:ext cx="2124932" cy="2011519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44" name="5 Rectángulo"/>
          <p:cNvSpPr/>
          <p:nvPr/>
        </p:nvSpPr>
        <p:spPr>
          <a:xfrm>
            <a:off x="1431675" y="278533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TRANSPARENCIA E INTEGRIDAD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4.3. DECLARACIÓN PATRIMONIAL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" name="Rectángulo 60"/>
          <p:cNvSpPr/>
          <p:nvPr/>
        </p:nvSpPr>
        <p:spPr>
          <a:xfrm>
            <a:off x="656375" y="1779271"/>
            <a:ext cx="151233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600" b="1" dirty="0">
                <a:latin typeface="Calibri" panose="020F0502020204030204" pitchFamily="34" charset="0"/>
                <a:cs typeface="Calibri" panose="020F0502020204030204" pitchFamily="34" charset="0"/>
              </a:rPr>
              <a:t>ACCIONES 2023</a:t>
            </a:r>
            <a:endParaRPr lang="es-ES" sz="16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56375" y="2353986"/>
            <a:ext cx="784189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/>
              <a:t>En el año 2023 se trabajó con un padrón aproximado de ________ de servidores públicos obligados; recibiendo un total de ________declaraciones de situación patrimonial en sus diferentes modalidades inicial, anual y final.</a:t>
            </a:r>
          </a:p>
          <a:p>
            <a:pPr algn="just"/>
            <a:endParaRPr lang="es-MX" dirty="0"/>
          </a:p>
          <a:p>
            <a:pPr algn="just"/>
            <a:r>
              <a:rPr lang="es-ES" dirty="0"/>
              <a:t>En el mes junio, se logró un </a:t>
            </a:r>
            <a:r>
              <a:rPr lang="es-ES" b="1" u="sng" dirty="0"/>
              <a:t>_____%</a:t>
            </a:r>
            <a:r>
              <a:rPr lang="es-ES" dirty="0"/>
              <a:t> de cumplimiento por parte de los servidores públicos que se encontraban obligados a presentar la actualización de su situación patrimonial, siendo así: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8059111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500793" y="291650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48" name="5 Rectángulo"/>
          <p:cNvSpPr/>
          <p:nvPr/>
        </p:nvSpPr>
        <p:spPr>
          <a:xfrm>
            <a:off x="1452724" y="291650"/>
            <a:ext cx="465455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MX" sz="2000" b="1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TRANSPARENCIA E INTEGRIDAD </a:t>
            </a:r>
          </a:p>
          <a:p>
            <a:pPr>
              <a:defRPr/>
            </a:pPr>
            <a:r>
              <a:rPr lang="es-MX" sz="1600" cap="all" dirty="0">
                <a:latin typeface="Calibri" panose="020F0502020204030204" pitchFamily="34" charset="0"/>
                <a:ea typeface="+mj-ea"/>
                <a:cs typeface="Calibri" panose="020F0502020204030204" pitchFamily="34" charset="0"/>
              </a:rPr>
              <a:t>ACUERDOS. </a:t>
            </a:r>
            <a:endParaRPr lang="es-E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Rectángulo 49"/>
          <p:cNvSpPr/>
          <p:nvPr/>
        </p:nvSpPr>
        <p:spPr>
          <a:xfrm>
            <a:off x="310264" y="1344175"/>
            <a:ext cx="2284919" cy="5305424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endParaRPr lang="es-ES" sz="2000" b="1" dirty="0"/>
          </a:p>
          <a:p>
            <a:pPr algn="ctr"/>
            <a:r>
              <a:rPr lang="es-ES" b="1" dirty="0"/>
              <a:t>VOTACIÓN PARA LA APROBACIÓN DE ACUERDOS</a:t>
            </a:r>
          </a:p>
          <a:p>
            <a:pPr algn="ctr"/>
            <a:r>
              <a:rPr lang="es-MX" b="1" dirty="0"/>
              <a:t>TRANSPARENCIA E INTEGRIDAD</a:t>
            </a:r>
            <a:endParaRPr lang="es-ES" b="1" dirty="0"/>
          </a:p>
        </p:txBody>
      </p:sp>
      <p:grpSp>
        <p:nvGrpSpPr>
          <p:cNvPr id="52" name="Google Shape;679;p56"/>
          <p:cNvGrpSpPr/>
          <p:nvPr/>
        </p:nvGrpSpPr>
        <p:grpSpPr>
          <a:xfrm>
            <a:off x="525966" y="2140878"/>
            <a:ext cx="1864549" cy="1104301"/>
            <a:chOff x="6671087" y="2009304"/>
            <a:chExt cx="332756" cy="281832"/>
          </a:xfrm>
          <a:solidFill>
            <a:schemeClr val="accent2">
              <a:lumMod val="50000"/>
            </a:schemeClr>
          </a:solidFill>
        </p:grpSpPr>
        <p:sp>
          <p:nvSpPr>
            <p:cNvPr id="87" name="Google Shape;680;p56"/>
            <p:cNvSpPr/>
            <p:nvPr/>
          </p:nvSpPr>
          <p:spPr>
            <a:xfrm>
              <a:off x="6671087" y="2023658"/>
              <a:ext cx="331993" cy="267478"/>
            </a:xfrm>
            <a:custGeom>
              <a:avLst/>
              <a:gdLst/>
              <a:ahLst/>
              <a:cxnLst/>
              <a:rect l="l" t="t" r="r" b="b"/>
              <a:pathLst>
                <a:path w="10431" h="8404" extrusionOk="0">
                  <a:moveTo>
                    <a:pt x="6359" y="2272"/>
                  </a:moveTo>
                  <a:lnTo>
                    <a:pt x="7192" y="2546"/>
                  </a:lnTo>
                  <a:cubicBezTo>
                    <a:pt x="7203" y="2553"/>
                    <a:pt x="7215" y="2556"/>
                    <a:pt x="7228" y="2556"/>
                  </a:cubicBezTo>
                  <a:cubicBezTo>
                    <a:pt x="7261" y="2556"/>
                    <a:pt x="7298" y="2539"/>
                    <a:pt x="7323" y="2522"/>
                  </a:cubicBezTo>
                  <a:lnTo>
                    <a:pt x="7585" y="2332"/>
                  </a:lnTo>
                  <a:lnTo>
                    <a:pt x="9419" y="4725"/>
                  </a:lnTo>
                  <a:lnTo>
                    <a:pt x="9109" y="4951"/>
                  </a:lnTo>
                  <a:cubicBezTo>
                    <a:pt x="9097" y="4927"/>
                    <a:pt x="9061" y="4915"/>
                    <a:pt x="9050" y="4903"/>
                  </a:cubicBezTo>
                  <a:lnTo>
                    <a:pt x="5882" y="3177"/>
                  </a:lnTo>
                  <a:lnTo>
                    <a:pt x="6002" y="2987"/>
                  </a:lnTo>
                  <a:cubicBezTo>
                    <a:pt x="6049" y="2903"/>
                    <a:pt x="6025" y="2820"/>
                    <a:pt x="5954" y="2772"/>
                  </a:cubicBezTo>
                  <a:cubicBezTo>
                    <a:pt x="5929" y="2755"/>
                    <a:pt x="5900" y="2747"/>
                    <a:pt x="5873" y="2747"/>
                  </a:cubicBezTo>
                  <a:cubicBezTo>
                    <a:pt x="5822" y="2747"/>
                    <a:pt x="5775" y="2774"/>
                    <a:pt x="5752" y="2820"/>
                  </a:cubicBezTo>
                  <a:lnTo>
                    <a:pt x="5418" y="3356"/>
                  </a:lnTo>
                  <a:cubicBezTo>
                    <a:pt x="5406" y="3379"/>
                    <a:pt x="5382" y="3415"/>
                    <a:pt x="5382" y="3427"/>
                  </a:cubicBezTo>
                  <a:lnTo>
                    <a:pt x="5382" y="4725"/>
                  </a:lnTo>
                  <a:cubicBezTo>
                    <a:pt x="5382" y="4987"/>
                    <a:pt x="5168" y="5213"/>
                    <a:pt x="4894" y="5213"/>
                  </a:cubicBezTo>
                  <a:cubicBezTo>
                    <a:pt x="4632" y="5213"/>
                    <a:pt x="4406" y="4987"/>
                    <a:pt x="4406" y="4725"/>
                  </a:cubicBezTo>
                  <a:lnTo>
                    <a:pt x="4406" y="3439"/>
                  </a:lnTo>
                  <a:lnTo>
                    <a:pt x="4704" y="2272"/>
                  </a:lnTo>
                  <a:close/>
                  <a:moveTo>
                    <a:pt x="2692" y="1796"/>
                  </a:moveTo>
                  <a:lnTo>
                    <a:pt x="2930" y="1927"/>
                  </a:lnTo>
                  <a:lnTo>
                    <a:pt x="929" y="5392"/>
                  </a:lnTo>
                  <a:lnTo>
                    <a:pt x="691" y="5261"/>
                  </a:lnTo>
                  <a:lnTo>
                    <a:pt x="2692" y="1796"/>
                  </a:lnTo>
                  <a:close/>
                  <a:moveTo>
                    <a:pt x="3215" y="4844"/>
                  </a:moveTo>
                  <a:cubicBezTo>
                    <a:pt x="3323" y="4844"/>
                    <a:pt x="3406" y="4892"/>
                    <a:pt x="3489" y="4975"/>
                  </a:cubicBezTo>
                  <a:cubicBezTo>
                    <a:pt x="3608" y="5130"/>
                    <a:pt x="3561" y="5344"/>
                    <a:pt x="3406" y="5451"/>
                  </a:cubicBezTo>
                  <a:lnTo>
                    <a:pt x="2323" y="6213"/>
                  </a:lnTo>
                  <a:cubicBezTo>
                    <a:pt x="2266" y="6255"/>
                    <a:pt x="2199" y="6275"/>
                    <a:pt x="2131" y="6275"/>
                  </a:cubicBezTo>
                  <a:cubicBezTo>
                    <a:pt x="2027" y="6275"/>
                    <a:pt x="1923" y="6228"/>
                    <a:pt x="1858" y="6142"/>
                  </a:cubicBezTo>
                  <a:cubicBezTo>
                    <a:pt x="1763" y="5987"/>
                    <a:pt x="1787" y="5785"/>
                    <a:pt x="1942" y="5677"/>
                  </a:cubicBezTo>
                  <a:lnTo>
                    <a:pt x="3025" y="4903"/>
                  </a:lnTo>
                  <a:cubicBezTo>
                    <a:pt x="3085" y="4856"/>
                    <a:pt x="3156" y="4844"/>
                    <a:pt x="3215" y="4844"/>
                  </a:cubicBezTo>
                  <a:close/>
                  <a:moveTo>
                    <a:pt x="3811" y="5606"/>
                  </a:moveTo>
                  <a:cubicBezTo>
                    <a:pt x="3918" y="5606"/>
                    <a:pt x="4001" y="5665"/>
                    <a:pt x="4061" y="5737"/>
                  </a:cubicBezTo>
                  <a:cubicBezTo>
                    <a:pt x="4180" y="5880"/>
                    <a:pt x="4144" y="6106"/>
                    <a:pt x="3989" y="6213"/>
                  </a:cubicBezTo>
                  <a:lnTo>
                    <a:pt x="3156" y="6820"/>
                  </a:lnTo>
                  <a:cubicBezTo>
                    <a:pt x="3100" y="6863"/>
                    <a:pt x="3032" y="6883"/>
                    <a:pt x="2964" y="6883"/>
                  </a:cubicBezTo>
                  <a:cubicBezTo>
                    <a:pt x="2861" y="6883"/>
                    <a:pt x="2756" y="6835"/>
                    <a:pt x="2692" y="6749"/>
                  </a:cubicBezTo>
                  <a:cubicBezTo>
                    <a:pt x="2573" y="6594"/>
                    <a:pt x="2620" y="6380"/>
                    <a:pt x="2775" y="6273"/>
                  </a:cubicBezTo>
                  <a:lnTo>
                    <a:pt x="3573" y="5689"/>
                  </a:lnTo>
                  <a:cubicBezTo>
                    <a:pt x="3608" y="5677"/>
                    <a:pt x="3632" y="5642"/>
                    <a:pt x="3668" y="5630"/>
                  </a:cubicBezTo>
                  <a:cubicBezTo>
                    <a:pt x="3704" y="5618"/>
                    <a:pt x="3763" y="5606"/>
                    <a:pt x="3811" y="5606"/>
                  </a:cubicBezTo>
                  <a:close/>
                  <a:moveTo>
                    <a:pt x="4415" y="6386"/>
                  </a:moveTo>
                  <a:cubicBezTo>
                    <a:pt x="4516" y="6386"/>
                    <a:pt x="4617" y="6431"/>
                    <a:pt x="4680" y="6523"/>
                  </a:cubicBezTo>
                  <a:cubicBezTo>
                    <a:pt x="4799" y="6666"/>
                    <a:pt x="4751" y="6892"/>
                    <a:pt x="4597" y="6999"/>
                  </a:cubicBezTo>
                  <a:lnTo>
                    <a:pt x="4001" y="7416"/>
                  </a:lnTo>
                  <a:cubicBezTo>
                    <a:pt x="3946" y="7462"/>
                    <a:pt x="3883" y="7479"/>
                    <a:pt x="3814" y="7479"/>
                  </a:cubicBezTo>
                  <a:cubicBezTo>
                    <a:pt x="3793" y="7479"/>
                    <a:pt x="3773" y="7478"/>
                    <a:pt x="3751" y="7475"/>
                  </a:cubicBezTo>
                  <a:cubicBezTo>
                    <a:pt x="3668" y="7463"/>
                    <a:pt x="3585" y="7416"/>
                    <a:pt x="3525" y="7344"/>
                  </a:cubicBezTo>
                  <a:cubicBezTo>
                    <a:pt x="3430" y="7189"/>
                    <a:pt x="3454" y="6987"/>
                    <a:pt x="3608" y="6880"/>
                  </a:cubicBezTo>
                  <a:lnTo>
                    <a:pt x="4180" y="6463"/>
                  </a:lnTo>
                  <a:lnTo>
                    <a:pt x="4216" y="6451"/>
                  </a:lnTo>
                  <a:cubicBezTo>
                    <a:pt x="4274" y="6407"/>
                    <a:pt x="4344" y="6386"/>
                    <a:pt x="4415" y="6386"/>
                  </a:cubicBezTo>
                  <a:close/>
                  <a:moveTo>
                    <a:pt x="2894" y="2594"/>
                  </a:moveTo>
                  <a:lnTo>
                    <a:pt x="3168" y="2760"/>
                  </a:lnTo>
                  <a:cubicBezTo>
                    <a:pt x="3193" y="2769"/>
                    <a:pt x="3212" y="2777"/>
                    <a:pt x="3234" y="2777"/>
                  </a:cubicBezTo>
                  <a:cubicBezTo>
                    <a:pt x="3243" y="2777"/>
                    <a:pt x="3253" y="2776"/>
                    <a:pt x="3263" y="2772"/>
                  </a:cubicBezTo>
                  <a:lnTo>
                    <a:pt x="3977" y="2677"/>
                  </a:lnTo>
                  <a:lnTo>
                    <a:pt x="4239" y="2784"/>
                  </a:lnTo>
                  <a:lnTo>
                    <a:pt x="4097" y="3379"/>
                  </a:lnTo>
                  <a:lnTo>
                    <a:pt x="4097" y="3415"/>
                  </a:lnTo>
                  <a:lnTo>
                    <a:pt x="4097" y="4701"/>
                  </a:lnTo>
                  <a:cubicBezTo>
                    <a:pt x="4097" y="5154"/>
                    <a:pt x="4454" y="5511"/>
                    <a:pt x="4894" y="5511"/>
                  </a:cubicBezTo>
                  <a:cubicBezTo>
                    <a:pt x="5347" y="5511"/>
                    <a:pt x="5704" y="5154"/>
                    <a:pt x="5704" y="4701"/>
                  </a:cubicBezTo>
                  <a:lnTo>
                    <a:pt x="5704" y="3439"/>
                  </a:lnTo>
                  <a:lnTo>
                    <a:pt x="5728" y="3391"/>
                  </a:lnTo>
                  <a:lnTo>
                    <a:pt x="8919" y="5118"/>
                  </a:lnTo>
                  <a:cubicBezTo>
                    <a:pt x="9061" y="5261"/>
                    <a:pt x="9121" y="5463"/>
                    <a:pt x="9038" y="5630"/>
                  </a:cubicBezTo>
                  <a:cubicBezTo>
                    <a:pt x="8973" y="5742"/>
                    <a:pt x="8860" y="5806"/>
                    <a:pt x="8742" y="5806"/>
                  </a:cubicBezTo>
                  <a:cubicBezTo>
                    <a:pt x="8685" y="5806"/>
                    <a:pt x="8627" y="5792"/>
                    <a:pt x="8573" y="5761"/>
                  </a:cubicBezTo>
                  <a:lnTo>
                    <a:pt x="6799" y="4796"/>
                  </a:lnTo>
                  <a:cubicBezTo>
                    <a:pt x="6777" y="4781"/>
                    <a:pt x="6753" y="4775"/>
                    <a:pt x="6730" y="4775"/>
                  </a:cubicBezTo>
                  <a:cubicBezTo>
                    <a:pt x="6679" y="4775"/>
                    <a:pt x="6630" y="4807"/>
                    <a:pt x="6597" y="4856"/>
                  </a:cubicBezTo>
                  <a:cubicBezTo>
                    <a:pt x="6549" y="4927"/>
                    <a:pt x="6585" y="5023"/>
                    <a:pt x="6656" y="5058"/>
                  </a:cubicBezTo>
                  <a:lnTo>
                    <a:pt x="8133" y="5868"/>
                  </a:lnTo>
                  <a:cubicBezTo>
                    <a:pt x="8288" y="5951"/>
                    <a:pt x="8347" y="6166"/>
                    <a:pt x="8264" y="6332"/>
                  </a:cubicBezTo>
                  <a:cubicBezTo>
                    <a:pt x="8198" y="6439"/>
                    <a:pt x="8080" y="6501"/>
                    <a:pt x="7959" y="6501"/>
                  </a:cubicBezTo>
                  <a:cubicBezTo>
                    <a:pt x="7905" y="6501"/>
                    <a:pt x="7851" y="6489"/>
                    <a:pt x="7799" y="6463"/>
                  </a:cubicBezTo>
                  <a:lnTo>
                    <a:pt x="6299" y="5642"/>
                  </a:lnTo>
                  <a:cubicBezTo>
                    <a:pt x="6277" y="5627"/>
                    <a:pt x="6252" y="5620"/>
                    <a:pt x="6227" y="5620"/>
                  </a:cubicBezTo>
                  <a:cubicBezTo>
                    <a:pt x="6173" y="5620"/>
                    <a:pt x="6118" y="5652"/>
                    <a:pt x="6085" y="5701"/>
                  </a:cubicBezTo>
                  <a:cubicBezTo>
                    <a:pt x="6049" y="5773"/>
                    <a:pt x="6073" y="5868"/>
                    <a:pt x="6144" y="5916"/>
                  </a:cubicBezTo>
                  <a:lnTo>
                    <a:pt x="7371" y="6570"/>
                  </a:lnTo>
                  <a:cubicBezTo>
                    <a:pt x="7537" y="6654"/>
                    <a:pt x="7597" y="6868"/>
                    <a:pt x="7502" y="7023"/>
                  </a:cubicBezTo>
                  <a:cubicBezTo>
                    <a:pt x="7444" y="7139"/>
                    <a:pt x="7322" y="7203"/>
                    <a:pt x="7197" y="7203"/>
                  </a:cubicBezTo>
                  <a:cubicBezTo>
                    <a:pt x="7143" y="7203"/>
                    <a:pt x="7088" y="7191"/>
                    <a:pt x="7037" y="7166"/>
                  </a:cubicBezTo>
                  <a:lnTo>
                    <a:pt x="5775" y="6463"/>
                  </a:lnTo>
                  <a:cubicBezTo>
                    <a:pt x="5753" y="6448"/>
                    <a:pt x="5728" y="6442"/>
                    <a:pt x="5704" y="6442"/>
                  </a:cubicBezTo>
                  <a:cubicBezTo>
                    <a:pt x="5650" y="6442"/>
                    <a:pt x="5597" y="6474"/>
                    <a:pt x="5573" y="6523"/>
                  </a:cubicBezTo>
                  <a:cubicBezTo>
                    <a:pt x="5525" y="6594"/>
                    <a:pt x="5549" y="6689"/>
                    <a:pt x="5632" y="6725"/>
                  </a:cubicBezTo>
                  <a:lnTo>
                    <a:pt x="6609" y="7261"/>
                  </a:lnTo>
                  <a:cubicBezTo>
                    <a:pt x="6775" y="7356"/>
                    <a:pt x="6835" y="7559"/>
                    <a:pt x="6740" y="7725"/>
                  </a:cubicBezTo>
                  <a:cubicBezTo>
                    <a:pt x="6683" y="7838"/>
                    <a:pt x="6567" y="7902"/>
                    <a:pt x="6450" y="7902"/>
                  </a:cubicBezTo>
                  <a:cubicBezTo>
                    <a:pt x="6394" y="7902"/>
                    <a:pt x="6337" y="7887"/>
                    <a:pt x="6287" y="7856"/>
                  </a:cubicBezTo>
                  <a:lnTo>
                    <a:pt x="5597" y="7487"/>
                  </a:lnTo>
                  <a:cubicBezTo>
                    <a:pt x="5597" y="7344"/>
                    <a:pt x="5549" y="7201"/>
                    <a:pt x="5466" y="7082"/>
                  </a:cubicBezTo>
                  <a:cubicBezTo>
                    <a:pt x="5347" y="6939"/>
                    <a:pt x="5168" y="6844"/>
                    <a:pt x="4990" y="6832"/>
                  </a:cubicBezTo>
                  <a:cubicBezTo>
                    <a:pt x="4990" y="6820"/>
                    <a:pt x="4990" y="6808"/>
                    <a:pt x="5001" y="6785"/>
                  </a:cubicBezTo>
                  <a:cubicBezTo>
                    <a:pt x="5037" y="6606"/>
                    <a:pt x="4990" y="6451"/>
                    <a:pt x="4882" y="6308"/>
                  </a:cubicBezTo>
                  <a:cubicBezTo>
                    <a:pt x="4763" y="6166"/>
                    <a:pt x="4585" y="6070"/>
                    <a:pt x="4406" y="6058"/>
                  </a:cubicBezTo>
                  <a:cubicBezTo>
                    <a:pt x="4406" y="6046"/>
                    <a:pt x="4406" y="6035"/>
                    <a:pt x="4418" y="6011"/>
                  </a:cubicBezTo>
                  <a:cubicBezTo>
                    <a:pt x="4454" y="5832"/>
                    <a:pt x="4406" y="5677"/>
                    <a:pt x="4299" y="5535"/>
                  </a:cubicBezTo>
                  <a:cubicBezTo>
                    <a:pt x="4180" y="5392"/>
                    <a:pt x="4001" y="5296"/>
                    <a:pt x="3823" y="5284"/>
                  </a:cubicBezTo>
                  <a:cubicBezTo>
                    <a:pt x="3823" y="5273"/>
                    <a:pt x="3823" y="5261"/>
                    <a:pt x="3847" y="5237"/>
                  </a:cubicBezTo>
                  <a:cubicBezTo>
                    <a:pt x="3870" y="5058"/>
                    <a:pt x="3823" y="4903"/>
                    <a:pt x="3727" y="4761"/>
                  </a:cubicBezTo>
                  <a:cubicBezTo>
                    <a:pt x="3600" y="4597"/>
                    <a:pt x="3413" y="4515"/>
                    <a:pt x="3222" y="4515"/>
                  </a:cubicBezTo>
                  <a:cubicBezTo>
                    <a:pt x="3093" y="4515"/>
                    <a:pt x="2962" y="4553"/>
                    <a:pt x="2846" y="4630"/>
                  </a:cubicBezTo>
                  <a:lnTo>
                    <a:pt x="1775" y="5404"/>
                  </a:lnTo>
                  <a:lnTo>
                    <a:pt x="1382" y="5201"/>
                  </a:lnTo>
                  <a:lnTo>
                    <a:pt x="2894" y="2594"/>
                  </a:lnTo>
                  <a:close/>
                  <a:moveTo>
                    <a:pt x="5009" y="7159"/>
                  </a:moveTo>
                  <a:cubicBezTo>
                    <a:pt x="5109" y="7159"/>
                    <a:pt x="5207" y="7205"/>
                    <a:pt x="5263" y="7297"/>
                  </a:cubicBezTo>
                  <a:cubicBezTo>
                    <a:pt x="5311" y="7356"/>
                    <a:pt x="5347" y="7451"/>
                    <a:pt x="5335" y="7535"/>
                  </a:cubicBezTo>
                  <a:cubicBezTo>
                    <a:pt x="5311" y="7630"/>
                    <a:pt x="5263" y="7701"/>
                    <a:pt x="5192" y="7761"/>
                  </a:cubicBezTo>
                  <a:lnTo>
                    <a:pt x="4835" y="8011"/>
                  </a:lnTo>
                  <a:cubicBezTo>
                    <a:pt x="4778" y="8053"/>
                    <a:pt x="4711" y="8073"/>
                    <a:pt x="4643" y="8073"/>
                  </a:cubicBezTo>
                  <a:cubicBezTo>
                    <a:pt x="4539" y="8073"/>
                    <a:pt x="4435" y="8026"/>
                    <a:pt x="4370" y="7940"/>
                  </a:cubicBezTo>
                  <a:cubicBezTo>
                    <a:pt x="4275" y="7785"/>
                    <a:pt x="4299" y="7582"/>
                    <a:pt x="4454" y="7475"/>
                  </a:cubicBezTo>
                  <a:lnTo>
                    <a:pt x="4775" y="7237"/>
                  </a:lnTo>
                  <a:lnTo>
                    <a:pt x="4811" y="7225"/>
                  </a:lnTo>
                  <a:cubicBezTo>
                    <a:pt x="4869" y="7181"/>
                    <a:pt x="4940" y="7159"/>
                    <a:pt x="5009" y="7159"/>
                  </a:cubicBezTo>
                  <a:close/>
                  <a:moveTo>
                    <a:pt x="182" y="0"/>
                  </a:moveTo>
                  <a:cubicBezTo>
                    <a:pt x="131" y="0"/>
                    <a:pt x="81" y="32"/>
                    <a:pt x="48" y="81"/>
                  </a:cubicBezTo>
                  <a:cubicBezTo>
                    <a:pt x="1" y="153"/>
                    <a:pt x="25" y="248"/>
                    <a:pt x="108" y="284"/>
                  </a:cubicBezTo>
                  <a:lnTo>
                    <a:pt x="2430" y="1629"/>
                  </a:lnTo>
                  <a:lnTo>
                    <a:pt x="418" y="5094"/>
                  </a:lnTo>
                  <a:lnTo>
                    <a:pt x="251" y="5011"/>
                  </a:lnTo>
                  <a:cubicBezTo>
                    <a:pt x="226" y="4994"/>
                    <a:pt x="200" y="4986"/>
                    <a:pt x="175" y="4986"/>
                  </a:cubicBezTo>
                  <a:cubicBezTo>
                    <a:pt x="126" y="4986"/>
                    <a:pt x="80" y="5015"/>
                    <a:pt x="48" y="5070"/>
                  </a:cubicBezTo>
                  <a:cubicBezTo>
                    <a:pt x="1" y="5142"/>
                    <a:pt x="25" y="5225"/>
                    <a:pt x="108" y="5273"/>
                  </a:cubicBezTo>
                  <a:lnTo>
                    <a:pt x="906" y="5737"/>
                  </a:lnTo>
                  <a:cubicBezTo>
                    <a:pt x="932" y="5752"/>
                    <a:pt x="958" y="5759"/>
                    <a:pt x="983" y="5759"/>
                  </a:cubicBezTo>
                  <a:cubicBezTo>
                    <a:pt x="1038" y="5759"/>
                    <a:pt x="1087" y="5726"/>
                    <a:pt x="1120" y="5677"/>
                  </a:cubicBezTo>
                  <a:lnTo>
                    <a:pt x="1239" y="5463"/>
                  </a:lnTo>
                  <a:lnTo>
                    <a:pt x="1561" y="5642"/>
                  </a:lnTo>
                  <a:cubicBezTo>
                    <a:pt x="1465" y="5856"/>
                    <a:pt x="1465" y="6106"/>
                    <a:pt x="1608" y="6320"/>
                  </a:cubicBezTo>
                  <a:cubicBezTo>
                    <a:pt x="1727" y="6499"/>
                    <a:pt x="1942" y="6582"/>
                    <a:pt x="2132" y="6582"/>
                  </a:cubicBezTo>
                  <a:cubicBezTo>
                    <a:pt x="2192" y="6582"/>
                    <a:pt x="2263" y="6570"/>
                    <a:pt x="2323" y="6558"/>
                  </a:cubicBezTo>
                  <a:cubicBezTo>
                    <a:pt x="2323" y="6689"/>
                    <a:pt x="2370" y="6820"/>
                    <a:pt x="2442" y="6928"/>
                  </a:cubicBezTo>
                  <a:cubicBezTo>
                    <a:pt x="2561" y="7094"/>
                    <a:pt x="2751" y="7178"/>
                    <a:pt x="2965" y="7178"/>
                  </a:cubicBezTo>
                  <a:cubicBezTo>
                    <a:pt x="3025" y="7178"/>
                    <a:pt x="3096" y="7166"/>
                    <a:pt x="3156" y="7154"/>
                  </a:cubicBezTo>
                  <a:cubicBezTo>
                    <a:pt x="3156" y="7285"/>
                    <a:pt x="3204" y="7404"/>
                    <a:pt x="3275" y="7523"/>
                  </a:cubicBezTo>
                  <a:cubicBezTo>
                    <a:pt x="3382" y="7654"/>
                    <a:pt x="3525" y="7749"/>
                    <a:pt x="3692" y="7773"/>
                  </a:cubicBezTo>
                  <a:cubicBezTo>
                    <a:pt x="3716" y="7773"/>
                    <a:pt x="3763" y="7785"/>
                    <a:pt x="3799" y="7785"/>
                  </a:cubicBezTo>
                  <a:cubicBezTo>
                    <a:pt x="3858" y="7785"/>
                    <a:pt x="3930" y="7773"/>
                    <a:pt x="3989" y="7761"/>
                  </a:cubicBezTo>
                  <a:cubicBezTo>
                    <a:pt x="3989" y="7892"/>
                    <a:pt x="4037" y="8011"/>
                    <a:pt x="4108" y="8130"/>
                  </a:cubicBezTo>
                  <a:cubicBezTo>
                    <a:pt x="4216" y="8261"/>
                    <a:pt x="4358" y="8356"/>
                    <a:pt x="4525" y="8380"/>
                  </a:cubicBezTo>
                  <a:cubicBezTo>
                    <a:pt x="4549" y="8380"/>
                    <a:pt x="4597" y="8404"/>
                    <a:pt x="4632" y="8404"/>
                  </a:cubicBezTo>
                  <a:cubicBezTo>
                    <a:pt x="4763" y="8404"/>
                    <a:pt x="4894" y="8356"/>
                    <a:pt x="5001" y="8285"/>
                  </a:cubicBezTo>
                  <a:lnTo>
                    <a:pt x="5359" y="8023"/>
                  </a:lnTo>
                  <a:cubicBezTo>
                    <a:pt x="5430" y="7963"/>
                    <a:pt x="5490" y="7904"/>
                    <a:pt x="5537" y="7820"/>
                  </a:cubicBezTo>
                  <a:lnTo>
                    <a:pt x="6156" y="8166"/>
                  </a:lnTo>
                  <a:cubicBezTo>
                    <a:pt x="6252" y="8201"/>
                    <a:pt x="6359" y="8237"/>
                    <a:pt x="6478" y="8237"/>
                  </a:cubicBezTo>
                  <a:cubicBezTo>
                    <a:pt x="6537" y="8237"/>
                    <a:pt x="6597" y="8225"/>
                    <a:pt x="6656" y="8201"/>
                  </a:cubicBezTo>
                  <a:cubicBezTo>
                    <a:pt x="6811" y="8166"/>
                    <a:pt x="6954" y="8047"/>
                    <a:pt x="7037" y="7892"/>
                  </a:cubicBezTo>
                  <a:cubicBezTo>
                    <a:pt x="7097" y="7773"/>
                    <a:pt x="7133" y="7642"/>
                    <a:pt x="7109" y="7523"/>
                  </a:cubicBezTo>
                  <a:cubicBezTo>
                    <a:pt x="7156" y="7523"/>
                    <a:pt x="7192" y="7535"/>
                    <a:pt x="7228" y="7535"/>
                  </a:cubicBezTo>
                  <a:cubicBezTo>
                    <a:pt x="7454" y="7535"/>
                    <a:pt x="7680" y="7416"/>
                    <a:pt x="7799" y="7213"/>
                  </a:cubicBezTo>
                  <a:cubicBezTo>
                    <a:pt x="7859" y="7094"/>
                    <a:pt x="7883" y="6951"/>
                    <a:pt x="7871" y="6832"/>
                  </a:cubicBezTo>
                  <a:cubicBezTo>
                    <a:pt x="7918" y="6832"/>
                    <a:pt x="7942" y="6856"/>
                    <a:pt x="7990" y="6856"/>
                  </a:cubicBezTo>
                  <a:cubicBezTo>
                    <a:pt x="8216" y="6856"/>
                    <a:pt x="8442" y="6737"/>
                    <a:pt x="8561" y="6523"/>
                  </a:cubicBezTo>
                  <a:cubicBezTo>
                    <a:pt x="8621" y="6404"/>
                    <a:pt x="8645" y="6273"/>
                    <a:pt x="8633" y="6154"/>
                  </a:cubicBezTo>
                  <a:cubicBezTo>
                    <a:pt x="8680" y="6154"/>
                    <a:pt x="8704" y="6166"/>
                    <a:pt x="8752" y="6166"/>
                  </a:cubicBezTo>
                  <a:cubicBezTo>
                    <a:pt x="8811" y="6166"/>
                    <a:pt x="8871" y="6154"/>
                    <a:pt x="8930" y="6142"/>
                  </a:cubicBezTo>
                  <a:cubicBezTo>
                    <a:pt x="9097" y="6094"/>
                    <a:pt x="9228" y="5975"/>
                    <a:pt x="9311" y="5820"/>
                  </a:cubicBezTo>
                  <a:cubicBezTo>
                    <a:pt x="9407" y="5677"/>
                    <a:pt x="9419" y="5499"/>
                    <a:pt x="9359" y="5332"/>
                  </a:cubicBezTo>
                  <a:cubicBezTo>
                    <a:pt x="9347" y="5284"/>
                    <a:pt x="9335" y="5261"/>
                    <a:pt x="9311" y="5213"/>
                  </a:cubicBezTo>
                  <a:lnTo>
                    <a:pt x="9585" y="5023"/>
                  </a:lnTo>
                  <a:lnTo>
                    <a:pt x="9728" y="5201"/>
                  </a:lnTo>
                  <a:cubicBezTo>
                    <a:pt x="9756" y="5236"/>
                    <a:pt x="9804" y="5254"/>
                    <a:pt x="9853" y="5254"/>
                  </a:cubicBezTo>
                  <a:cubicBezTo>
                    <a:pt x="9889" y="5254"/>
                    <a:pt x="9925" y="5245"/>
                    <a:pt x="9954" y="5225"/>
                  </a:cubicBezTo>
                  <a:lnTo>
                    <a:pt x="10371" y="4903"/>
                  </a:lnTo>
                  <a:cubicBezTo>
                    <a:pt x="10431" y="4808"/>
                    <a:pt x="10431" y="4725"/>
                    <a:pt x="10395" y="4653"/>
                  </a:cubicBezTo>
                  <a:cubicBezTo>
                    <a:pt x="10350" y="4616"/>
                    <a:pt x="10300" y="4592"/>
                    <a:pt x="10254" y="4592"/>
                  </a:cubicBezTo>
                  <a:cubicBezTo>
                    <a:pt x="10228" y="4592"/>
                    <a:pt x="10202" y="4600"/>
                    <a:pt x="10181" y="4618"/>
                  </a:cubicBezTo>
                  <a:lnTo>
                    <a:pt x="9883" y="4856"/>
                  </a:lnTo>
                  <a:lnTo>
                    <a:pt x="7454" y="1689"/>
                  </a:lnTo>
                  <a:lnTo>
                    <a:pt x="8835" y="796"/>
                  </a:lnTo>
                  <a:cubicBezTo>
                    <a:pt x="8919" y="748"/>
                    <a:pt x="8930" y="665"/>
                    <a:pt x="8883" y="582"/>
                  </a:cubicBezTo>
                  <a:cubicBezTo>
                    <a:pt x="8854" y="539"/>
                    <a:pt x="8813" y="517"/>
                    <a:pt x="8769" y="517"/>
                  </a:cubicBezTo>
                  <a:cubicBezTo>
                    <a:pt x="8740" y="517"/>
                    <a:pt x="8709" y="527"/>
                    <a:pt x="8680" y="546"/>
                  </a:cubicBezTo>
                  <a:lnTo>
                    <a:pt x="7156" y="1522"/>
                  </a:lnTo>
                  <a:cubicBezTo>
                    <a:pt x="7085" y="1570"/>
                    <a:pt x="7073" y="1677"/>
                    <a:pt x="7109" y="1748"/>
                  </a:cubicBezTo>
                  <a:lnTo>
                    <a:pt x="7395" y="2106"/>
                  </a:lnTo>
                  <a:lnTo>
                    <a:pt x="7204" y="2248"/>
                  </a:lnTo>
                  <a:lnTo>
                    <a:pt x="6418" y="1998"/>
                  </a:lnTo>
                  <a:cubicBezTo>
                    <a:pt x="6406" y="1998"/>
                    <a:pt x="6383" y="1986"/>
                    <a:pt x="6371" y="1986"/>
                  </a:cubicBezTo>
                  <a:lnTo>
                    <a:pt x="4585" y="1986"/>
                  </a:lnTo>
                  <a:cubicBezTo>
                    <a:pt x="4513" y="1986"/>
                    <a:pt x="4454" y="2034"/>
                    <a:pt x="4442" y="2106"/>
                  </a:cubicBezTo>
                  <a:lnTo>
                    <a:pt x="4335" y="2510"/>
                  </a:lnTo>
                  <a:lnTo>
                    <a:pt x="4073" y="2403"/>
                  </a:lnTo>
                  <a:cubicBezTo>
                    <a:pt x="4049" y="2391"/>
                    <a:pt x="4037" y="2391"/>
                    <a:pt x="4001" y="2391"/>
                  </a:cubicBezTo>
                  <a:lnTo>
                    <a:pt x="3287" y="2475"/>
                  </a:lnTo>
                  <a:lnTo>
                    <a:pt x="3049" y="2344"/>
                  </a:lnTo>
                  <a:lnTo>
                    <a:pt x="3275" y="1939"/>
                  </a:lnTo>
                  <a:cubicBezTo>
                    <a:pt x="3323" y="1867"/>
                    <a:pt x="3287" y="1772"/>
                    <a:pt x="3215" y="1736"/>
                  </a:cubicBezTo>
                  <a:lnTo>
                    <a:pt x="251" y="22"/>
                  </a:lnTo>
                  <a:cubicBezTo>
                    <a:pt x="228" y="7"/>
                    <a:pt x="205" y="0"/>
                    <a:pt x="1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681;p56"/>
            <p:cNvSpPr/>
            <p:nvPr/>
          </p:nvSpPr>
          <p:spPr>
            <a:xfrm>
              <a:off x="6965173" y="2009304"/>
              <a:ext cx="38670" cy="27181"/>
            </a:xfrm>
            <a:custGeom>
              <a:avLst/>
              <a:gdLst/>
              <a:ahLst/>
              <a:cxnLst/>
              <a:rect l="l" t="t" r="r" b="b"/>
              <a:pathLst>
                <a:path w="1215" h="854" extrusionOk="0">
                  <a:moveTo>
                    <a:pt x="1023" y="1"/>
                  </a:moveTo>
                  <a:cubicBezTo>
                    <a:pt x="995" y="1"/>
                    <a:pt x="966" y="8"/>
                    <a:pt x="941" y="20"/>
                  </a:cubicBezTo>
                  <a:lnTo>
                    <a:pt x="95" y="580"/>
                  </a:lnTo>
                  <a:cubicBezTo>
                    <a:pt x="12" y="616"/>
                    <a:pt x="0" y="711"/>
                    <a:pt x="48" y="782"/>
                  </a:cubicBezTo>
                  <a:cubicBezTo>
                    <a:pt x="83" y="830"/>
                    <a:pt x="119" y="854"/>
                    <a:pt x="179" y="854"/>
                  </a:cubicBezTo>
                  <a:cubicBezTo>
                    <a:pt x="214" y="854"/>
                    <a:pt x="238" y="842"/>
                    <a:pt x="274" y="830"/>
                  </a:cubicBezTo>
                  <a:lnTo>
                    <a:pt x="1119" y="282"/>
                  </a:lnTo>
                  <a:cubicBezTo>
                    <a:pt x="1179" y="235"/>
                    <a:pt x="1214" y="140"/>
                    <a:pt x="1155" y="68"/>
                  </a:cubicBezTo>
                  <a:cubicBezTo>
                    <a:pt x="1124" y="22"/>
                    <a:pt x="1074" y="1"/>
                    <a:pt x="1023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9" name="Rectángulo 88"/>
          <p:cNvSpPr/>
          <p:nvPr/>
        </p:nvSpPr>
        <p:spPr>
          <a:xfrm>
            <a:off x="2755757" y="1243581"/>
            <a:ext cx="6124454" cy="528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4.1 INTEGRIDAD INSTITUCIONAL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90" name="Tabla 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852138"/>
              </p:ext>
            </p:extLst>
          </p:nvPr>
        </p:nvGraphicFramePr>
        <p:xfrm>
          <a:off x="2790773" y="1750205"/>
          <a:ext cx="5579661" cy="11125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912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7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es-MX" sz="1400" dirty="0"/>
                        <a:t>Acuerdo</a:t>
                      </a:r>
                      <a:endParaRPr lang="es-E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1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Acciones</a:t>
                      </a:r>
                      <a:r>
                        <a:rPr lang="es-MX" sz="1400" baseline="0" dirty="0"/>
                        <a:t> de mejora, responsables y fechas compromiso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2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59" name="Grupo 58"/>
          <p:cNvGrpSpPr/>
          <p:nvPr/>
        </p:nvGrpSpPr>
        <p:grpSpPr>
          <a:xfrm>
            <a:off x="646535" y="274286"/>
            <a:ext cx="806188" cy="611224"/>
            <a:chOff x="3567522" y="1714402"/>
            <a:chExt cx="4976066" cy="4114952"/>
          </a:xfrm>
        </p:grpSpPr>
        <p:grpSp>
          <p:nvGrpSpPr>
            <p:cNvPr id="60" name="Grupo 59"/>
            <p:cNvGrpSpPr/>
            <p:nvPr/>
          </p:nvGrpSpPr>
          <p:grpSpPr>
            <a:xfrm>
              <a:off x="3969350" y="1714402"/>
              <a:ext cx="4574238" cy="4114952"/>
              <a:chOff x="2067071" y="2000152"/>
              <a:chExt cx="4574238" cy="4114952"/>
            </a:xfrm>
          </p:grpSpPr>
          <p:sp>
            <p:nvSpPr>
              <p:cNvPr id="70" name="Google Shape;108;p15"/>
              <p:cNvSpPr/>
              <p:nvPr/>
            </p:nvSpPr>
            <p:spPr>
              <a:xfrm>
                <a:off x="2157200" y="2322682"/>
                <a:ext cx="466631" cy="15197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1" name="Google Shape;108;p15"/>
              <p:cNvSpPr/>
              <p:nvPr/>
            </p:nvSpPr>
            <p:spPr>
              <a:xfrm>
                <a:off x="2157200" y="2756032"/>
                <a:ext cx="428140" cy="1340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2" name="Google Shape;108;p15"/>
              <p:cNvSpPr/>
              <p:nvPr/>
            </p:nvSpPr>
            <p:spPr>
              <a:xfrm>
                <a:off x="2103188" y="3124163"/>
                <a:ext cx="574653" cy="18218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3" name="Google Shape;108;p15"/>
              <p:cNvSpPr/>
              <p:nvPr/>
            </p:nvSpPr>
            <p:spPr>
              <a:xfrm>
                <a:off x="2091660" y="3798753"/>
                <a:ext cx="597710" cy="16646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74" name="Google Shape;108;p15"/>
              <p:cNvSpPr/>
              <p:nvPr/>
            </p:nvSpPr>
            <p:spPr>
              <a:xfrm>
                <a:off x="2171707" y="4045529"/>
                <a:ext cx="437615" cy="14092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r>
                  <a:rPr lang="es-ES" sz="788" b="1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  <a:sym typeface="Calibri"/>
                  </a:rPr>
                  <a:t>s</a:t>
                </a:r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5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6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grpSp>
            <p:nvGrpSpPr>
              <p:cNvPr id="77" name="Grupo 76"/>
              <p:cNvGrpSpPr/>
              <p:nvPr/>
            </p:nvGrpSpPr>
            <p:grpSpPr>
              <a:xfrm>
                <a:off x="2290257" y="2012560"/>
                <a:ext cx="4351052" cy="4102544"/>
                <a:chOff x="3548568" y="1186865"/>
                <a:chExt cx="5094865" cy="5094866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86" name="Freeform 6"/>
                <p:cNvSpPr>
                  <a:spLocks noEditPoints="1"/>
                </p:cNvSpPr>
                <p:nvPr/>
              </p:nvSpPr>
              <p:spPr bwMode="auto">
                <a:xfrm>
                  <a:off x="4998754" y="2637017"/>
                  <a:ext cx="2194495" cy="2196210"/>
                </a:xfrm>
                <a:custGeom>
                  <a:avLst/>
                  <a:gdLst>
                    <a:gd name="T0" fmla="*/ 1180 w 2560"/>
                    <a:gd name="T1" fmla="*/ 424 h 2562"/>
                    <a:gd name="T2" fmla="*/ 990 w 2560"/>
                    <a:gd name="T3" fmla="*/ 469 h 2562"/>
                    <a:gd name="T4" fmla="*/ 819 w 2560"/>
                    <a:gd name="T5" fmla="*/ 554 h 2562"/>
                    <a:gd name="T6" fmla="*/ 671 w 2560"/>
                    <a:gd name="T7" fmla="*/ 672 h 2562"/>
                    <a:gd name="T8" fmla="*/ 554 w 2560"/>
                    <a:gd name="T9" fmla="*/ 819 h 2562"/>
                    <a:gd name="T10" fmla="*/ 470 w 2560"/>
                    <a:gd name="T11" fmla="*/ 990 h 2562"/>
                    <a:gd name="T12" fmla="*/ 425 w 2560"/>
                    <a:gd name="T13" fmla="*/ 1179 h 2562"/>
                    <a:gd name="T14" fmla="*/ 425 w 2560"/>
                    <a:gd name="T15" fmla="*/ 1380 h 2562"/>
                    <a:gd name="T16" fmla="*/ 470 w 2560"/>
                    <a:gd name="T17" fmla="*/ 1570 h 2562"/>
                    <a:gd name="T18" fmla="*/ 554 w 2560"/>
                    <a:gd name="T19" fmla="*/ 1741 h 2562"/>
                    <a:gd name="T20" fmla="*/ 671 w 2560"/>
                    <a:gd name="T21" fmla="*/ 1889 h 2562"/>
                    <a:gd name="T22" fmla="*/ 819 w 2560"/>
                    <a:gd name="T23" fmla="*/ 2008 h 2562"/>
                    <a:gd name="T24" fmla="*/ 990 w 2560"/>
                    <a:gd name="T25" fmla="*/ 2090 h 2562"/>
                    <a:gd name="T26" fmla="*/ 1180 w 2560"/>
                    <a:gd name="T27" fmla="*/ 2135 h 2562"/>
                    <a:gd name="T28" fmla="*/ 1381 w 2560"/>
                    <a:gd name="T29" fmla="*/ 2135 h 2562"/>
                    <a:gd name="T30" fmla="*/ 1570 w 2560"/>
                    <a:gd name="T31" fmla="*/ 2090 h 2562"/>
                    <a:gd name="T32" fmla="*/ 1741 w 2560"/>
                    <a:gd name="T33" fmla="*/ 2008 h 2562"/>
                    <a:gd name="T34" fmla="*/ 1890 w 2560"/>
                    <a:gd name="T35" fmla="*/ 1889 h 2562"/>
                    <a:gd name="T36" fmla="*/ 2006 w 2560"/>
                    <a:gd name="T37" fmla="*/ 1741 h 2562"/>
                    <a:gd name="T38" fmla="*/ 2091 w 2560"/>
                    <a:gd name="T39" fmla="*/ 1570 h 2562"/>
                    <a:gd name="T40" fmla="*/ 2136 w 2560"/>
                    <a:gd name="T41" fmla="*/ 1380 h 2562"/>
                    <a:gd name="T42" fmla="*/ 2136 w 2560"/>
                    <a:gd name="T43" fmla="*/ 1179 h 2562"/>
                    <a:gd name="T44" fmla="*/ 2091 w 2560"/>
                    <a:gd name="T45" fmla="*/ 990 h 2562"/>
                    <a:gd name="T46" fmla="*/ 2006 w 2560"/>
                    <a:gd name="T47" fmla="*/ 819 h 2562"/>
                    <a:gd name="T48" fmla="*/ 1890 w 2560"/>
                    <a:gd name="T49" fmla="*/ 672 h 2562"/>
                    <a:gd name="T50" fmla="*/ 1741 w 2560"/>
                    <a:gd name="T51" fmla="*/ 554 h 2562"/>
                    <a:gd name="T52" fmla="*/ 1570 w 2560"/>
                    <a:gd name="T53" fmla="*/ 469 h 2562"/>
                    <a:gd name="T54" fmla="*/ 1381 w 2560"/>
                    <a:gd name="T55" fmla="*/ 424 h 2562"/>
                    <a:gd name="T56" fmla="*/ 1279 w 2560"/>
                    <a:gd name="T57" fmla="*/ 0 h 2562"/>
                    <a:gd name="T58" fmla="*/ 1523 w 2560"/>
                    <a:gd name="T59" fmla="*/ 22 h 2562"/>
                    <a:gd name="T60" fmla="*/ 1751 w 2560"/>
                    <a:gd name="T61" fmla="*/ 88 h 2562"/>
                    <a:gd name="T62" fmla="*/ 1959 w 2560"/>
                    <a:gd name="T63" fmla="*/ 195 h 2562"/>
                    <a:gd name="T64" fmla="*/ 2143 w 2560"/>
                    <a:gd name="T65" fmla="*/ 334 h 2562"/>
                    <a:gd name="T66" fmla="*/ 2299 w 2560"/>
                    <a:gd name="T67" fmla="*/ 505 h 2562"/>
                    <a:gd name="T68" fmla="*/ 2423 w 2560"/>
                    <a:gd name="T69" fmla="*/ 702 h 2562"/>
                    <a:gd name="T70" fmla="*/ 2509 w 2560"/>
                    <a:gd name="T71" fmla="*/ 920 h 2562"/>
                    <a:gd name="T72" fmla="*/ 2554 w 2560"/>
                    <a:gd name="T73" fmla="*/ 1157 h 2562"/>
                    <a:gd name="T74" fmla="*/ 2554 w 2560"/>
                    <a:gd name="T75" fmla="*/ 1403 h 2562"/>
                    <a:gd name="T76" fmla="*/ 2509 w 2560"/>
                    <a:gd name="T77" fmla="*/ 1640 h 2562"/>
                    <a:gd name="T78" fmla="*/ 2423 w 2560"/>
                    <a:gd name="T79" fmla="*/ 1857 h 2562"/>
                    <a:gd name="T80" fmla="*/ 2299 w 2560"/>
                    <a:gd name="T81" fmla="*/ 2055 h 2562"/>
                    <a:gd name="T82" fmla="*/ 2143 w 2560"/>
                    <a:gd name="T83" fmla="*/ 2226 h 2562"/>
                    <a:gd name="T84" fmla="*/ 1959 w 2560"/>
                    <a:gd name="T85" fmla="*/ 2366 h 2562"/>
                    <a:gd name="T86" fmla="*/ 1751 w 2560"/>
                    <a:gd name="T87" fmla="*/ 2472 h 2562"/>
                    <a:gd name="T88" fmla="*/ 1523 w 2560"/>
                    <a:gd name="T89" fmla="*/ 2537 h 2562"/>
                    <a:gd name="T90" fmla="*/ 1279 w 2560"/>
                    <a:gd name="T91" fmla="*/ 2562 h 2562"/>
                    <a:gd name="T92" fmla="*/ 1037 w 2560"/>
                    <a:gd name="T93" fmla="*/ 2537 h 2562"/>
                    <a:gd name="T94" fmla="*/ 810 w 2560"/>
                    <a:gd name="T95" fmla="*/ 2472 h 2562"/>
                    <a:gd name="T96" fmla="*/ 601 w 2560"/>
                    <a:gd name="T97" fmla="*/ 2366 h 2562"/>
                    <a:gd name="T98" fmla="*/ 417 w 2560"/>
                    <a:gd name="T99" fmla="*/ 2226 h 2562"/>
                    <a:gd name="T100" fmla="*/ 261 w 2560"/>
                    <a:gd name="T101" fmla="*/ 2055 h 2562"/>
                    <a:gd name="T102" fmla="*/ 137 w 2560"/>
                    <a:gd name="T103" fmla="*/ 1857 h 2562"/>
                    <a:gd name="T104" fmla="*/ 51 w 2560"/>
                    <a:gd name="T105" fmla="*/ 1640 h 2562"/>
                    <a:gd name="T106" fmla="*/ 6 w 2560"/>
                    <a:gd name="T107" fmla="*/ 1403 h 2562"/>
                    <a:gd name="T108" fmla="*/ 6 w 2560"/>
                    <a:gd name="T109" fmla="*/ 1157 h 2562"/>
                    <a:gd name="T110" fmla="*/ 51 w 2560"/>
                    <a:gd name="T111" fmla="*/ 920 h 2562"/>
                    <a:gd name="T112" fmla="*/ 137 w 2560"/>
                    <a:gd name="T113" fmla="*/ 702 h 2562"/>
                    <a:gd name="T114" fmla="*/ 261 w 2560"/>
                    <a:gd name="T115" fmla="*/ 505 h 2562"/>
                    <a:gd name="T116" fmla="*/ 417 w 2560"/>
                    <a:gd name="T117" fmla="*/ 334 h 2562"/>
                    <a:gd name="T118" fmla="*/ 601 w 2560"/>
                    <a:gd name="T119" fmla="*/ 195 h 2562"/>
                    <a:gd name="T120" fmla="*/ 810 w 2560"/>
                    <a:gd name="T121" fmla="*/ 88 h 2562"/>
                    <a:gd name="T122" fmla="*/ 1037 w 2560"/>
                    <a:gd name="T123" fmla="*/ 22 h 2562"/>
                    <a:gd name="T124" fmla="*/ 1279 w 2560"/>
                    <a:gd name="T125" fmla="*/ 0 h 25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560" h="2562">
                      <a:moveTo>
                        <a:pt x="1279" y="419"/>
                      </a:moveTo>
                      <a:lnTo>
                        <a:pt x="1180" y="424"/>
                      </a:lnTo>
                      <a:lnTo>
                        <a:pt x="1082" y="441"/>
                      </a:lnTo>
                      <a:lnTo>
                        <a:pt x="990" y="469"/>
                      </a:lnTo>
                      <a:lnTo>
                        <a:pt x="902" y="507"/>
                      </a:lnTo>
                      <a:lnTo>
                        <a:pt x="819" y="554"/>
                      </a:lnTo>
                      <a:lnTo>
                        <a:pt x="742" y="608"/>
                      </a:lnTo>
                      <a:lnTo>
                        <a:pt x="671" y="672"/>
                      </a:lnTo>
                      <a:lnTo>
                        <a:pt x="609" y="742"/>
                      </a:lnTo>
                      <a:lnTo>
                        <a:pt x="554" y="819"/>
                      </a:lnTo>
                      <a:lnTo>
                        <a:pt x="507" y="901"/>
                      </a:lnTo>
                      <a:lnTo>
                        <a:pt x="470" y="990"/>
                      </a:lnTo>
                      <a:lnTo>
                        <a:pt x="442" y="1084"/>
                      </a:lnTo>
                      <a:lnTo>
                        <a:pt x="425" y="1179"/>
                      </a:lnTo>
                      <a:lnTo>
                        <a:pt x="419" y="1281"/>
                      </a:lnTo>
                      <a:lnTo>
                        <a:pt x="425" y="1380"/>
                      </a:lnTo>
                      <a:lnTo>
                        <a:pt x="442" y="1478"/>
                      </a:lnTo>
                      <a:lnTo>
                        <a:pt x="470" y="1570"/>
                      </a:lnTo>
                      <a:lnTo>
                        <a:pt x="507" y="1658"/>
                      </a:lnTo>
                      <a:lnTo>
                        <a:pt x="554" y="1741"/>
                      </a:lnTo>
                      <a:lnTo>
                        <a:pt x="609" y="1818"/>
                      </a:lnTo>
                      <a:lnTo>
                        <a:pt x="671" y="1889"/>
                      </a:lnTo>
                      <a:lnTo>
                        <a:pt x="742" y="1951"/>
                      </a:lnTo>
                      <a:lnTo>
                        <a:pt x="819" y="2008"/>
                      </a:lnTo>
                      <a:lnTo>
                        <a:pt x="902" y="2053"/>
                      </a:lnTo>
                      <a:lnTo>
                        <a:pt x="990" y="2090"/>
                      </a:lnTo>
                      <a:lnTo>
                        <a:pt x="1082" y="2118"/>
                      </a:lnTo>
                      <a:lnTo>
                        <a:pt x="1180" y="2135"/>
                      </a:lnTo>
                      <a:lnTo>
                        <a:pt x="1279" y="2141"/>
                      </a:lnTo>
                      <a:lnTo>
                        <a:pt x="1381" y="2135"/>
                      </a:lnTo>
                      <a:lnTo>
                        <a:pt x="1478" y="2118"/>
                      </a:lnTo>
                      <a:lnTo>
                        <a:pt x="1570" y="2090"/>
                      </a:lnTo>
                      <a:lnTo>
                        <a:pt x="1659" y="2053"/>
                      </a:lnTo>
                      <a:lnTo>
                        <a:pt x="1741" y="2008"/>
                      </a:lnTo>
                      <a:lnTo>
                        <a:pt x="1818" y="1951"/>
                      </a:lnTo>
                      <a:lnTo>
                        <a:pt x="1890" y="1889"/>
                      </a:lnTo>
                      <a:lnTo>
                        <a:pt x="1952" y="1818"/>
                      </a:lnTo>
                      <a:lnTo>
                        <a:pt x="2006" y="1741"/>
                      </a:lnTo>
                      <a:lnTo>
                        <a:pt x="2053" y="1658"/>
                      </a:lnTo>
                      <a:lnTo>
                        <a:pt x="2091" y="1570"/>
                      </a:lnTo>
                      <a:lnTo>
                        <a:pt x="2119" y="1478"/>
                      </a:lnTo>
                      <a:lnTo>
                        <a:pt x="2136" y="1380"/>
                      </a:lnTo>
                      <a:lnTo>
                        <a:pt x="2141" y="1281"/>
                      </a:lnTo>
                      <a:lnTo>
                        <a:pt x="2136" y="1179"/>
                      </a:lnTo>
                      <a:lnTo>
                        <a:pt x="2119" y="1084"/>
                      </a:lnTo>
                      <a:lnTo>
                        <a:pt x="2091" y="990"/>
                      </a:lnTo>
                      <a:lnTo>
                        <a:pt x="2053" y="901"/>
                      </a:lnTo>
                      <a:lnTo>
                        <a:pt x="2006" y="819"/>
                      </a:lnTo>
                      <a:lnTo>
                        <a:pt x="1952" y="742"/>
                      </a:lnTo>
                      <a:lnTo>
                        <a:pt x="1890" y="672"/>
                      </a:lnTo>
                      <a:lnTo>
                        <a:pt x="1818" y="608"/>
                      </a:lnTo>
                      <a:lnTo>
                        <a:pt x="1741" y="554"/>
                      </a:lnTo>
                      <a:lnTo>
                        <a:pt x="1659" y="507"/>
                      </a:lnTo>
                      <a:lnTo>
                        <a:pt x="1570" y="469"/>
                      </a:lnTo>
                      <a:lnTo>
                        <a:pt x="1478" y="441"/>
                      </a:lnTo>
                      <a:lnTo>
                        <a:pt x="1381" y="424"/>
                      </a:lnTo>
                      <a:lnTo>
                        <a:pt x="1279" y="419"/>
                      </a:lnTo>
                      <a:close/>
                      <a:moveTo>
                        <a:pt x="1279" y="0"/>
                      </a:moveTo>
                      <a:lnTo>
                        <a:pt x="1403" y="6"/>
                      </a:lnTo>
                      <a:lnTo>
                        <a:pt x="1523" y="22"/>
                      </a:lnTo>
                      <a:lnTo>
                        <a:pt x="1640" y="51"/>
                      </a:lnTo>
                      <a:lnTo>
                        <a:pt x="1751" y="88"/>
                      </a:lnTo>
                      <a:lnTo>
                        <a:pt x="1858" y="137"/>
                      </a:lnTo>
                      <a:lnTo>
                        <a:pt x="1959" y="195"/>
                      </a:lnTo>
                      <a:lnTo>
                        <a:pt x="2055" y="261"/>
                      </a:lnTo>
                      <a:lnTo>
                        <a:pt x="2143" y="334"/>
                      </a:lnTo>
                      <a:lnTo>
                        <a:pt x="2226" y="417"/>
                      </a:lnTo>
                      <a:lnTo>
                        <a:pt x="2299" y="505"/>
                      </a:lnTo>
                      <a:lnTo>
                        <a:pt x="2367" y="601"/>
                      </a:lnTo>
                      <a:lnTo>
                        <a:pt x="2423" y="702"/>
                      </a:lnTo>
                      <a:lnTo>
                        <a:pt x="2472" y="809"/>
                      </a:lnTo>
                      <a:lnTo>
                        <a:pt x="2509" y="920"/>
                      </a:lnTo>
                      <a:lnTo>
                        <a:pt x="2538" y="1037"/>
                      </a:lnTo>
                      <a:lnTo>
                        <a:pt x="2554" y="1157"/>
                      </a:lnTo>
                      <a:lnTo>
                        <a:pt x="2560" y="1281"/>
                      </a:lnTo>
                      <a:lnTo>
                        <a:pt x="2554" y="1403"/>
                      </a:lnTo>
                      <a:lnTo>
                        <a:pt x="2538" y="1523"/>
                      </a:lnTo>
                      <a:lnTo>
                        <a:pt x="2509" y="1640"/>
                      </a:lnTo>
                      <a:lnTo>
                        <a:pt x="2472" y="1752"/>
                      </a:lnTo>
                      <a:lnTo>
                        <a:pt x="2423" y="1857"/>
                      </a:lnTo>
                      <a:lnTo>
                        <a:pt x="2367" y="1959"/>
                      </a:lnTo>
                      <a:lnTo>
                        <a:pt x="2299" y="2055"/>
                      </a:lnTo>
                      <a:lnTo>
                        <a:pt x="2226" y="2145"/>
                      </a:lnTo>
                      <a:lnTo>
                        <a:pt x="2143" y="2226"/>
                      </a:lnTo>
                      <a:lnTo>
                        <a:pt x="2055" y="2301"/>
                      </a:lnTo>
                      <a:lnTo>
                        <a:pt x="1959" y="2366"/>
                      </a:lnTo>
                      <a:lnTo>
                        <a:pt x="1858" y="2423"/>
                      </a:lnTo>
                      <a:lnTo>
                        <a:pt x="1751" y="2472"/>
                      </a:lnTo>
                      <a:lnTo>
                        <a:pt x="1640" y="2509"/>
                      </a:lnTo>
                      <a:lnTo>
                        <a:pt x="1523" y="2537"/>
                      </a:lnTo>
                      <a:lnTo>
                        <a:pt x="1403" y="2554"/>
                      </a:lnTo>
                      <a:lnTo>
                        <a:pt x="1279" y="2562"/>
                      </a:lnTo>
                      <a:lnTo>
                        <a:pt x="1157" y="2554"/>
                      </a:lnTo>
                      <a:lnTo>
                        <a:pt x="1037" y="2537"/>
                      </a:lnTo>
                      <a:lnTo>
                        <a:pt x="920" y="2509"/>
                      </a:lnTo>
                      <a:lnTo>
                        <a:pt x="810" y="2472"/>
                      </a:lnTo>
                      <a:lnTo>
                        <a:pt x="703" y="2423"/>
                      </a:lnTo>
                      <a:lnTo>
                        <a:pt x="601" y="2366"/>
                      </a:lnTo>
                      <a:lnTo>
                        <a:pt x="505" y="2301"/>
                      </a:lnTo>
                      <a:lnTo>
                        <a:pt x="417" y="2226"/>
                      </a:lnTo>
                      <a:lnTo>
                        <a:pt x="334" y="2145"/>
                      </a:lnTo>
                      <a:lnTo>
                        <a:pt x="261" y="2055"/>
                      </a:lnTo>
                      <a:lnTo>
                        <a:pt x="194" y="1959"/>
                      </a:lnTo>
                      <a:lnTo>
                        <a:pt x="137" y="1857"/>
                      </a:lnTo>
                      <a:lnTo>
                        <a:pt x="88" y="1752"/>
                      </a:lnTo>
                      <a:lnTo>
                        <a:pt x="51" y="1640"/>
                      </a:lnTo>
                      <a:lnTo>
                        <a:pt x="23" y="1523"/>
                      </a:lnTo>
                      <a:lnTo>
                        <a:pt x="6" y="1403"/>
                      </a:lnTo>
                      <a:lnTo>
                        <a:pt x="0" y="1281"/>
                      </a:lnTo>
                      <a:lnTo>
                        <a:pt x="6" y="1157"/>
                      </a:lnTo>
                      <a:lnTo>
                        <a:pt x="23" y="1037"/>
                      </a:lnTo>
                      <a:lnTo>
                        <a:pt x="51" y="920"/>
                      </a:lnTo>
                      <a:lnTo>
                        <a:pt x="88" y="809"/>
                      </a:lnTo>
                      <a:lnTo>
                        <a:pt x="137" y="702"/>
                      </a:lnTo>
                      <a:lnTo>
                        <a:pt x="194" y="601"/>
                      </a:lnTo>
                      <a:lnTo>
                        <a:pt x="261" y="505"/>
                      </a:lnTo>
                      <a:lnTo>
                        <a:pt x="334" y="417"/>
                      </a:lnTo>
                      <a:lnTo>
                        <a:pt x="417" y="334"/>
                      </a:lnTo>
                      <a:lnTo>
                        <a:pt x="505" y="261"/>
                      </a:lnTo>
                      <a:lnTo>
                        <a:pt x="601" y="195"/>
                      </a:lnTo>
                      <a:lnTo>
                        <a:pt x="703" y="137"/>
                      </a:lnTo>
                      <a:lnTo>
                        <a:pt x="810" y="88"/>
                      </a:lnTo>
                      <a:lnTo>
                        <a:pt x="920" y="51"/>
                      </a:lnTo>
                      <a:lnTo>
                        <a:pt x="1037" y="22"/>
                      </a:lnTo>
                      <a:lnTo>
                        <a:pt x="1157" y="6"/>
                      </a:lnTo>
                      <a:lnTo>
                        <a:pt x="127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6" name="Freeform 8"/>
                <p:cNvSpPr>
                  <a:spLocks/>
                </p:cNvSpPr>
                <p:nvPr/>
              </p:nvSpPr>
              <p:spPr bwMode="auto">
                <a:xfrm>
                  <a:off x="4407585" y="3783667"/>
                  <a:ext cx="1629172" cy="1639046"/>
                </a:xfrm>
                <a:custGeom>
                  <a:avLst/>
                  <a:gdLst>
                    <a:gd name="T0" fmla="*/ 0 w 1980"/>
                    <a:gd name="T1" fmla="*/ 0 h 1993"/>
                    <a:gd name="T2" fmla="*/ 295 w 1980"/>
                    <a:gd name="T3" fmla="*/ 0 h 1993"/>
                    <a:gd name="T4" fmla="*/ 306 w 1980"/>
                    <a:gd name="T5" fmla="*/ 143 h 1993"/>
                    <a:gd name="T6" fmla="*/ 329 w 1980"/>
                    <a:gd name="T7" fmla="*/ 282 h 1993"/>
                    <a:gd name="T8" fmla="*/ 361 w 1980"/>
                    <a:gd name="T9" fmla="*/ 419 h 1993"/>
                    <a:gd name="T10" fmla="*/ 404 w 1980"/>
                    <a:gd name="T11" fmla="*/ 550 h 1993"/>
                    <a:gd name="T12" fmla="*/ 457 w 1980"/>
                    <a:gd name="T13" fmla="*/ 678 h 1993"/>
                    <a:gd name="T14" fmla="*/ 519 w 1980"/>
                    <a:gd name="T15" fmla="*/ 800 h 1993"/>
                    <a:gd name="T16" fmla="*/ 590 w 1980"/>
                    <a:gd name="T17" fmla="*/ 917 h 1993"/>
                    <a:gd name="T18" fmla="*/ 671 w 1980"/>
                    <a:gd name="T19" fmla="*/ 1026 h 1993"/>
                    <a:gd name="T20" fmla="*/ 759 w 1980"/>
                    <a:gd name="T21" fmla="*/ 1129 h 1993"/>
                    <a:gd name="T22" fmla="*/ 855 w 1980"/>
                    <a:gd name="T23" fmla="*/ 1225 h 1993"/>
                    <a:gd name="T24" fmla="*/ 956 w 1980"/>
                    <a:gd name="T25" fmla="*/ 1315 h 1993"/>
                    <a:gd name="T26" fmla="*/ 1065 w 1980"/>
                    <a:gd name="T27" fmla="*/ 1396 h 1993"/>
                    <a:gd name="T28" fmla="*/ 1182 w 1980"/>
                    <a:gd name="T29" fmla="*/ 1467 h 1993"/>
                    <a:gd name="T30" fmla="*/ 1304 w 1980"/>
                    <a:gd name="T31" fmla="*/ 1531 h 1993"/>
                    <a:gd name="T32" fmla="*/ 1430 w 1980"/>
                    <a:gd name="T33" fmla="*/ 1585 h 1993"/>
                    <a:gd name="T34" fmla="*/ 1561 w 1980"/>
                    <a:gd name="T35" fmla="*/ 1628 h 1993"/>
                    <a:gd name="T36" fmla="*/ 1696 w 1980"/>
                    <a:gd name="T37" fmla="*/ 1662 h 1993"/>
                    <a:gd name="T38" fmla="*/ 1837 w 1980"/>
                    <a:gd name="T39" fmla="*/ 1685 h 1993"/>
                    <a:gd name="T40" fmla="*/ 1980 w 1980"/>
                    <a:gd name="T41" fmla="*/ 1696 h 1993"/>
                    <a:gd name="T42" fmla="*/ 1980 w 1980"/>
                    <a:gd name="T43" fmla="*/ 1993 h 1993"/>
                    <a:gd name="T44" fmla="*/ 1826 w 1980"/>
                    <a:gd name="T45" fmla="*/ 1981 h 1993"/>
                    <a:gd name="T46" fmla="*/ 1677 w 1980"/>
                    <a:gd name="T47" fmla="*/ 1961 h 1993"/>
                    <a:gd name="T48" fmla="*/ 1531 w 1980"/>
                    <a:gd name="T49" fmla="*/ 1927 h 1993"/>
                    <a:gd name="T50" fmla="*/ 1390 w 1980"/>
                    <a:gd name="T51" fmla="*/ 1884 h 1993"/>
                    <a:gd name="T52" fmla="*/ 1253 w 1980"/>
                    <a:gd name="T53" fmla="*/ 1831 h 1993"/>
                    <a:gd name="T54" fmla="*/ 1120 w 1980"/>
                    <a:gd name="T55" fmla="*/ 1771 h 1993"/>
                    <a:gd name="T56" fmla="*/ 994 w 1980"/>
                    <a:gd name="T57" fmla="*/ 1700 h 1993"/>
                    <a:gd name="T58" fmla="*/ 872 w 1980"/>
                    <a:gd name="T59" fmla="*/ 1621 h 1993"/>
                    <a:gd name="T60" fmla="*/ 757 w 1980"/>
                    <a:gd name="T61" fmla="*/ 1533 h 1993"/>
                    <a:gd name="T62" fmla="*/ 648 w 1980"/>
                    <a:gd name="T63" fmla="*/ 1437 h 1993"/>
                    <a:gd name="T64" fmla="*/ 547 w 1980"/>
                    <a:gd name="T65" fmla="*/ 1335 h 1993"/>
                    <a:gd name="T66" fmla="*/ 451 w 1980"/>
                    <a:gd name="T67" fmla="*/ 1226 h 1993"/>
                    <a:gd name="T68" fmla="*/ 365 w 1980"/>
                    <a:gd name="T69" fmla="*/ 1110 h 1993"/>
                    <a:gd name="T70" fmla="*/ 286 w 1980"/>
                    <a:gd name="T71" fmla="*/ 988 h 1993"/>
                    <a:gd name="T72" fmla="*/ 216 w 1980"/>
                    <a:gd name="T73" fmla="*/ 860 h 1993"/>
                    <a:gd name="T74" fmla="*/ 156 w 1980"/>
                    <a:gd name="T75" fmla="*/ 729 h 1993"/>
                    <a:gd name="T76" fmla="*/ 104 w 1980"/>
                    <a:gd name="T77" fmla="*/ 590 h 1993"/>
                    <a:gd name="T78" fmla="*/ 62 w 1980"/>
                    <a:gd name="T79" fmla="*/ 449 h 1993"/>
                    <a:gd name="T80" fmla="*/ 30 w 1980"/>
                    <a:gd name="T81" fmla="*/ 302 h 1993"/>
                    <a:gd name="T82" fmla="*/ 10 w 1980"/>
                    <a:gd name="T83" fmla="*/ 152 h 1993"/>
                    <a:gd name="T84" fmla="*/ 0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0" y="0"/>
                      </a:moveTo>
                      <a:lnTo>
                        <a:pt x="295" y="0"/>
                      </a:lnTo>
                      <a:lnTo>
                        <a:pt x="306" y="143"/>
                      </a:lnTo>
                      <a:lnTo>
                        <a:pt x="329" y="282"/>
                      </a:lnTo>
                      <a:lnTo>
                        <a:pt x="361" y="419"/>
                      </a:lnTo>
                      <a:lnTo>
                        <a:pt x="404" y="550"/>
                      </a:lnTo>
                      <a:lnTo>
                        <a:pt x="457" y="678"/>
                      </a:lnTo>
                      <a:lnTo>
                        <a:pt x="519" y="800"/>
                      </a:lnTo>
                      <a:lnTo>
                        <a:pt x="590" y="917"/>
                      </a:lnTo>
                      <a:lnTo>
                        <a:pt x="671" y="1026"/>
                      </a:lnTo>
                      <a:lnTo>
                        <a:pt x="759" y="1129"/>
                      </a:lnTo>
                      <a:lnTo>
                        <a:pt x="855" y="1225"/>
                      </a:lnTo>
                      <a:lnTo>
                        <a:pt x="956" y="1315"/>
                      </a:lnTo>
                      <a:lnTo>
                        <a:pt x="1065" y="1396"/>
                      </a:lnTo>
                      <a:lnTo>
                        <a:pt x="1182" y="1467"/>
                      </a:lnTo>
                      <a:lnTo>
                        <a:pt x="1304" y="1531"/>
                      </a:lnTo>
                      <a:lnTo>
                        <a:pt x="1430" y="1585"/>
                      </a:lnTo>
                      <a:lnTo>
                        <a:pt x="1561" y="1628"/>
                      </a:lnTo>
                      <a:lnTo>
                        <a:pt x="1696" y="1662"/>
                      </a:lnTo>
                      <a:lnTo>
                        <a:pt x="1837" y="1685"/>
                      </a:lnTo>
                      <a:lnTo>
                        <a:pt x="1980" y="1696"/>
                      </a:lnTo>
                      <a:lnTo>
                        <a:pt x="1980" y="1993"/>
                      </a:lnTo>
                      <a:lnTo>
                        <a:pt x="1826" y="1981"/>
                      </a:lnTo>
                      <a:lnTo>
                        <a:pt x="1677" y="1961"/>
                      </a:lnTo>
                      <a:lnTo>
                        <a:pt x="1531" y="1927"/>
                      </a:lnTo>
                      <a:lnTo>
                        <a:pt x="1390" y="1884"/>
                      </a:lnTo>
                      <a:lnTo>
                        <a:pt x="1253" y="1831"/>
                      </a:lnTo>
                      <a:lnTo>
                        <a:pt x="1120" y="1771"/>
                      </a:lnTo>
                      <a:lnTo>
                        <a:pt x="994" y="1700"/>
                      </a:lnTo>
                      <a:lnTo>
                        <a:pt x="872" y="1621"/>
                      </a:lnTo>
                      <a:lnTo>
                        <a:pt x="757" y="1533"/>
                      </a:lnTo>
                      <a:lnTo>
                        <a:pt x="648" y="1437"/>
                      </a:lnTo>
                      <a:lnTo>
                        <a:pt x="547" y="1335"/>
                      </a:lnTo>
                      <a:lnTo>
                        <a:pt x="451" y="1226"/>
                      </a:lnTo>
                      <a:lnTo>
                        <a:pt x="365" y="1110"/>
                      </a:lnTo>
                      <a:lnTo>
                        <a:pt x="286" y="988"/>
                      </a:lnTo>
                      <a:lnTo>
                        <a:pt x="216" y="860"/>
                      </a:lnTo>
                      <a:lnTo>
                        <a:pt x="156" y="729"/>
                      </a:lnTo>
                      <a:lnTo>
                        <a:pt x="104" y="590"/>
                      </a:lnTo>
                      <a:lnTo>
                        <a:pt x="62" y="449"/>
                      </a:lnTo>
                      <a:lnTo>
                        <a:pt x="30" y="302"/>
                      </a:lnTo>
                      <a:lnTo>
                        <a:pt x="10" y="15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7" name="Freeform 9"/>
                <p:cNvSpPr>
                  <a:spLocks/>
                </p:cNvSpPr>
                <p:nvPr/>
              </p:nvSpPr>
              <p:spPr bwMode="auto">
                <a:xfrm>
                  <a:off x="4407585" y="2045883"/>
                  <a:ext cx="1629172" cy="1616007"/>
                </a:xfrm>
                <a:custGeom>
                  <a:avLst/>
                  <a:gdLst>
                    <a:gd name="T0" fmla="*/ 1980 w 1980"/>
                    <a:gd name="T1" fmla="*/ 0 h 1965"/>
                    <a:gd name="T2" fmla="*/ 1980 w 1980"/>
                    <a:gd name="T3" fmla="*/ 297 h 1965"/>
                    <a:gd name="T4" fmla="*/ 1837 w 1980"/>
                    <a:gd name="T5" fmla="*/ 308 h 1965"/>
                    <a:gd name="T6" fmla="*/ 1700 w 1980"/>
                    <a:gd name="T7" fmla="*/ 331 h 1965"/>
                    <a:gd name="T8" fmla="*/ 1565 w 1980"/>
                    <a:gd name="T9" fmla="*/ 364 h 1965"/>
                    <a:gd name="T10" fmla="*/ 1435 w 1980"/>
                    <a:gd name="T11" fmla="*/ 408 h 1965"/>
                    <a:gd name="T12" fmla="*/ 1309 w 1980"/>
                    <a:gd name="T13" fmla="*/ 460 h 1965"/>
                    <a:gd name="T14" fmla="*/ 1189 w 1980"/>
                    <a:gd name="T15" fmla="*/ 522 h 1965"/>
                    <a:gd name="T16" fmla="*/ 1075 w 1980"/>
                    <a:gd name="T17" fmla="*/ 593 h 1965"/>
                    <a:gd name="T18" fmla="*/ 966 w 1980"/>
                    <a:gd name="T19" fmla="*/ 672 h 1965"/>
                    <a:gd name="T20" fmla="*/ 864 w 1980"/>
                    <a:gd name="T21" fmla="*/ 759 h 1965"/>
                    <a:gd name="T22" fmla="*/ 768 w 1980"/>
                    <a:gd name="T23" fmla="*/ 853 h 1965"/>
                    <a:gd name="T24" fmla="*/ 680 w 1980"/>
                    <a:gd name="T25" fmla="*/ 954 h 1965"/>
                    <a:gd name="T26" fmla="*/ 601 w 1980"/>
                    <a:gd name="T27" fmla="*/ 1063 h 1965"/>
                    <a:gd name="T28" fmla="*/ 528 w 1980"/>
                    <a:gd name="T29" fmla="*/ 1178 h 1965"/>
                    <a:gd name="T30" fmla="*/ 466 w 1980"/>
                    <a:gd name="T31" fmla="*/ 1296 h 1965"/>
                    <a:gd name="T32" fmla="*/ 412 w 1980"/>
                    <a:gd name="T33" fmla="*/ 1422 h 1965"/>
                    <a:gd name="T34" fmla="*/ 368 w 1980"/>
                    <a:gd name="T35" fmla="*/ 1551 h 1965"/>
                    <a:gd name="T36" fmla="*/ 333 w 1980"/>
                    <a:gd name="T37" fmla="*/ 1685 h 1965"/>
                    <a:gd name="T38" fmla="*/ 310 w 1980"/>
                    <a:gd name="T39" fmla="*/ 1824 h 1965"/>
                    <a:gd name="T40" fmla="*/ 297 w 1980"/>
                    <a:gd name="T41" fmla="*/ 1965 h 1965"/>
                    <a:gd name="T42" fmla="*/ 0 w 1980"/>
                    <a:gd name="T43" fmla="*/ 1965 h 1965"/>
                    <a:gd name="T44" fmla="*/ 13 w 1980"/>
                    <a:gd name="T45" fmla="*/ 1814 h 1965"/>
                    <a:gd name="T46" fmla="*/ 36 w 1980"/>
                    <a:gd name="T47" fmla="*/ 1666 h 1965"/>
                    <a:gd name="T48" fmla="*/ 68 w 1980"/>
                    <a:gd name="T49" fmla="*/ 1521 h 1965"/>
                    <a:gd name="T50" fmla="*/ 111 w 1980"/>
                    <a:gd name="T51" fmla="*/ 1382 h 1965"/>
                    <a:gd name="T52" fmla="*/ 164 w 1980"/>
                    <a:gd name="T53" fmla="*/ 1245 h 1965"/>
                    <a:gd name="T54" fmla="*/ 226 w 1980"/>
                    <a:gd name="T55" fmla="*/ 1116 h 1965"/>
                    <a:gd name="T56" fmla="*/ 295 w 1980"/>
                    <a:gd name="T57" fmla="*/ 990 h 1965"/>
                    <a:gd name="T58" fmla="*/ 374 w 1980"/>
                    <a:gd name="T59" fmla="*/ 870 h 1965"/>
                    <a:gd name="T60" fmla="*/ 462 w 1980"/>
                    <a:gd name="T61" fmla="*/ 755 h 1965"/>
                    <a:gd name="T62" fmla="*/ 556 w 1980"/>
                    <a:gd name="T63" fmla="*/ 648 h 1965"/>
                    <a:gd name="T64" fmla="*/ 658 w 1980"/>
                    <a:gd name="T65" fmla="*/ 547 h 1965"/>
                    <a:gd name="T66" fmla="*/ 767 w 1980"/>
                    <a:gd name="T67" fmla="*/ 453 h 1965"/>
                    <a:gd name="T68" fmla="*/ 881 w 1980"/>
                    <a:gd name="T69" fmla="*/ 366 h 1965"/>
                    <a:gd name="T70" fmla="*/ 1001 w 1980"/>
                    <a:gd name="T71" fmla="*/ 289 h 1965"/>
                    <a:gd name="T72" fmla="*/ 1127 w 1980"/>
                    <a:gd name="T73" fmla="*/ 220 h 1965"/>
                    <a:gd name="T74" fmla="*/ 1259 w 1980"/>
                    <a:gd name="T75" fmla="*/ 158 h 1965"/>
                    <a:gd name="T76" fmla="*/ 1394 w 1980"/>
                    <a:gd name="T77" fmla="*/ 107 h 1965"/>
                    <a:gd name="T78" fmla="*/ 1535 w 1980"/>
                    <a:gd name="T79" fmla="*/ 64 h 1965"/>
                    <a:gd name="T80" fmla="*/ 1679 w 1980"/>
                    <a:gd name="T81" fmla="*/ 32 h 1965"/>
                    <a:gd name="T82" fmla="*/ 1828 w 1980"/>
                    <a:gd name="T83" fmla="*/ 11 h 1965"/>
                    <a:gd name="T84" fmla="*/ 198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1980" y="0"/>
                      </a:moveTo>
                      <a:lnTo>
                        <a:pt x="1980" y="297"/>
                      </a:lnTo>
                      <a:lnTo>
                        <a:pt x="1837" y="308"/>
                      </a:lnTo>
                      <a:lnTo>
                        <a:pt x="1700" y="331"/>
                      </a:lnTo>
                      <a:lnTo>
                        <a:pt x="1565" y="364"/>
                      </a:lnTo>
                      <a:lnTo>
                        <a:pt x="1435" y="408"/>
                      </a:lnTo>
                      <a:lnTo>
                        <a:pt x="1309" y="460"/>
                      </a:lnTo>
                      <a:lnTo>
                        <a:pt x="1189" y="522"/>
                      </a:lnTo>
                      <a:lnTo>
                        <a:pt x="1075" y="593"/>
                      </a:lnTo>
                      <a:lnTo>
                        <a:pt x="966" y="672"/>
                      </a:lnTo>
                      <a:lnTo>
                        <a:pt x="864" y="759"/>
                      </a:lnTo>
                      <a:lnTo>
                        <a:pt x="768" y="853"/>
                      </a:lnTo>
                      <a:lnTo>
                        <a:pt x="680" y="954"/>
                      </a:lnTo>
                      <a:lnTo>
                        <a:pt x="601" y="1063"/>
                      </a:lnTo>
                      <a:lnTo>
                        <a:pt x="528" y="1178"/>
                      </a:lnTo>
                      <a:lnTo>
                        <a:pt x="466" y="1296"/>
                      </a:lnTo>
                      <a:lnTo>
                        <a:pt x="412" y="1422"/>
                      </a:lnTo>
                      <a:lnTo>
                        <a:pt x="368" y="1551"/>
                      </a:lnTo>
                      <a:lnTo>
                        <a:pt x="333" y="1685"/>
                      </a:lnTo>
                      <a:lnTo>
                        <a:pt x="310" y="1824"/>
                      </a:lnTo>
                      <a:lnTo>
                        <a:pt x="297" y="1965"/>
                      </a:lnTo>
                      <a:lnTo>
                        <a:pt x="0" y="1965"/>
                      </a:lnTo>
                      <a:lnTo>
                        <a:pt x="13" y="1814"/>
                      </a:lnTo>
                      <a:lnTo>
                        <a:pt x="36" y="1666"/>
                      </a:lnTo>
                      <a:lnTo>
                        <a:pt x="68" y="1521"/>
                      </a:lnTo>
                      <a:lnTo>
                        <a:pt x="111" y="1382"/>
                      </a:lnTo>
                      <a:lnTo>
                        <a:pt x="164" y="1245"/>
                      </a:lnTo>
                      <a:lnTo>
                        <a:pt x="226" y="1116"/>
                      </a:lnTo>
                      <a:lnTo>
                        <a:pt x="295" y="990"/>
                      </a:lnTo>
                      <a:lnTo>
                        <a:pt x="374" y="870"/>
                      </a:lnTo>
                      <a:lnTo>
                        <a:pt x="462" y="755"/>
                      </a:lnTo>
                      <a:lnTo>
                        <a:pt x="556" y="648"/>
                      </a:lnTo>
                      <a:lnTo>
                        <a:pt x="658" y="547"/>
                      </a:lnTo>
                      <a:lnTo>
                        <a:pt x="767" y="453"/>
                      </a:lnTo>
                      <a:lnTo>
                        <a:pt x="881" y="366"/>
                      </a:lnTo>
                      <a:lnTo>
                        <a:pt x="1001" y="289"/>
                      </a:lnTo>
                      <a:lnTo>
                        <a:pt x="1127" y="220"/>
                      </a:lnTo>
                      <a:lnTo>
                        <a:pt x="1259" y="158"/>
                      </a:lnTo>
                      <a:lnTo>
                        <a:pt x="1394" y="107"/>
                      </a:lnTo>
                      <a:lnTo>
                        <a:pt x="1535" y="64"/>
                      </a:lnTo>
                      <a:lnTo>
                        <a:pt x="1679" y="32"/>
                      </a:lnTo>
                      <a:lnTo>
                        <a:pt x="1828" y="11"/>
                      </a:lnTo>
                      <a:lnTo>
                        <a:pt x="198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8" name="Freeform 10"/>
                <p:cNvSpPr>
                  <a:spLocks/>
                </p:cNvSpPr>
                <p:nvPr/>
              </p:nvSpPr>
              <p:spPr bwMode="auto">
                <a:xfrm>
                  <a:off x="6155244" y="2045883"/>
                  <a:ext cx="1629172" cy="1616007"/>
                </a:xfrm>
                <a:custGeom>
                  <a:avLst/>
                  <a:gdLst>
                    <a:gd name="T0" fmla="*/ 0 w 1980"/>
                    <a:gd name="T1" fmla="*/ 0 h 1965"/>
                    <a:gd name="T2" fmla="*/ 153 w 1980"/>
                    <a:gd name="T3" fmla="*/ 11 h 1965"/>
                    <a:gd name="T4" fmla="*/ 301 w 1980"/>
                    <a:gd name="T5" fmla="*/ 32 h 1965"/>
                    <a:gd name="T6" fmla="*/ 446 w 1980"/>
                    <a:gd name="T7" fmla="*/ 64 h 1965"/>
                    <a:gd name="T8" fmla="*/ 586 w 1980"/>
                    <a:gd name="T9" fmla="*/ 107 h 1965"/>
                    <a:gd name="T10" fmla="*/ 722 w 1980"/>
                    <a:gd name="T11" fmla="*/ 158 h 1965"/>
                    <a:gd name="T12" fmla="*/ 853 w 1980"/>
                    <a:gd name="T13" fmla="*/ 220 h 1965"/>
                    <a:gd name="T14" fmla="*/ 979 w 1980"/>
                    <a:gd name="T15" fmla="*/ 289 h 1965"/>
                    <a:gd name="T16" fmla="*/ 1099 w 1980"/>
                    <a:gd name="T17" fmla="*/ 366 h 1965"/>
                    <a:gd name="T18" fmla="*/ 1214 w 1980"/>
                    <a:gd name="T19" fmla="*/ 453 h 1965"/>
                    <a:gd name="T20" fmla="*/ 1323 w 1980"/>
                    <a:gd name="T21" fmla="*/ 547 h 1965"/>
                    <a:gd name="T22" fmla="*/ 1424 w 1980"/>
                    <a:gd name="T23" fmla="*/ 648 h 1965"/>
                    <a:gd name="T24" fmla="*/ 1518 w 1980"/>
                    <a:gd name="T25" fmla="*/ 755 h 1965"/>
                    <a:gd name="T26" fmla="*/ 1606 w 1980"/>
                    <a:gd name="T27" fmla="*/ 870 h 1965"/>
                    <a:gd name="T28" fmla="*/ 1683 w 1980"/>
                    <a:gd name="T29" fmla="*/ 990 h 1965"/>
                    <a:gd name="T30" fmla="*/ 1755 w 1980"/>
                    <a:gd name="T31" fmla="*/ 1116 h 1965"/>
                    <a:gd name="T32" fmla="*/ 1817 w 1980"/>
                    <a:gd name="T33" fmla="*/ 1245 h 1965"/>
                    <a:gd name="T34" fmla="*/ 1869 w 1980"/>
                    <a:gd name="T35" fmla="*/ 1382 h 1965"/>
                    <a:gd name="T36" fmla="*/ 1912 w 1980"/>
                    <a:gd name="T37" fmla="*/ 1521 h 1965"/>
                    <a:gd name="T38" fmla="*/ 1944 w 1980"/>
                    <a:gd name="T39" fmla="*/ 1666 h 1965"/>
                    <a:gd name="T40" fmla="*/ 1967 w 1980"/>
                    <a:gd name="T41" fmla="*/ 1814 h 1965"/>
                    <a:gd name="T42" fmla="*/ 1980 w 1980"/>
                    <a:gd name="T43" fmla="*/ 1965 h 1965"/>
                    <a:gd name="T44" fmla="*/ 1683 w 1980"/>
                    <a:gd name="T45" fmla="*/ 1965 h 1965"/>
                    <a:gd name="T46" fmla="*/ 1670 w 1980"/>
                    <a:gd name="T47" fmla="*/ 1824 h 1965"/>
                    <a:gd name="T48" fmla="*/ 1648 w 1980"/>
                    <a:gd name="T49" fmla="*/ 1685 h 1965"/>
                    <a:gd name="T50" fmla="*/ 1612 w 1980"/>
                    <a:gd name="T51" fmla="*/ 1551 h 1965"/>
                    <a:gd name="T52" fmla="*/ 1569 w 1980"/>
                    <a:gd name="T53" fmla="*/ 1422 h 1965"/>
                    <a:gd name="T54" fmla="*/ 1514 w 1980"/>
                    <a:gd name="T55" fmla="*/ 1296 h 1965"/>
                    <a:gd name="T56" fmla="*/ 1452 w 1980"/>
                    <a:gd name="T57" fmla="*/ 1178 h 1965"/>
                    <a:gd name="T58" fmla="*/ 1379 w 1980"/>
                    <a:gd name="T59" fmla="*/ 1063 h 1965"/>
                    <a:gd name="T60" fmla="*/ 1300 w 1980"/>
                    <a:gd name="T61" fmla="*/ 954 h 1965"/>
                    <a:gd name="T62" fmla="*/ 1212 w 1980"/>
                    <a:gd name="T63" fmla="*/ 853 h 1965"/>
                    <a:gd name="T64" fmla="*/ 1116 w 1980"/>
                    <a:gd name="T65" fmla="*/ 759 h 1965"/>
                    <a:gd name="T66" fmla="*/ 1015 w 1980"/>
                    <a:gd name="T67" fmla="*/ 672 h 1965"/>
                    <a:gd name="T68" fmla="*/ 906 w 1980"/>
                    <a:gd name="T69" fmla="*/ 593 h 1965"/>
                    <a:gd name="T70" fmla="*/ 791 w 1980"/>
                    <a:gd name="T71" fmla="*/ 522 h 1965"/>
                    <a:gd name="T72" fmla="*/ 671 w 1980"/>
                    <a:gd name="T73" fmla="*/ 460 h 1965"/>
                    <a:gd name="T74" fmla="*/ 545 w 1980"/>
                    <a:gd name="T75" fmla="*/ 408 h 1965"/>
                    <a:gd name="T76" fmla="*/ 416 w 1980"/>
                    <a:gd name="T77" fmla="*/ 364 h 1965"/>
                    <a:gd name="T78" fmla="*/ 280 w 1980"/>
                    <a:gd name="T79" fmla="*/ 331 h 1965"/>
                    <a:gd name="T80" fmla="*/ 143 w 1980"/>
                    <a:gd name="T81" fmla="*/ 308 h 1965"/>
                    <a:gd name="T82" fmla="*/ 0 w 1980"/>
                    <a:gd name="T83" fmla="*/ 297 h 1965"/>
                    <a:gd name="T84" fmla="*/ 0 w 1980"/>
                    <a:gd name="T85" fmla="*/ 0 h 19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65">
                      <a:moveTo>
                        <a:pt x="0" y="0"/>
                      </a:moveTo>
                      <a:lnTo>
                        <a:pt x="153" y="11"/>
                      </a:lnTo>
                      <a:lnTo>
                        <a:pt x="301" y="32"/>
                      </a:lnTo>
                      <a:lnTo>
                        <a:pt x="446" y="64"/>
                      </a:lnTo>
                      <a:lnTo>
                        <a:pt x="586" y="107"/>
                      </a:lnTo>
                      <a:lnTo>
                        <a:pt x="722" y="158"/>
                      </a:lnTo>
                      <a:lnTo>
                        <a:pt x="853" y="220"/>
                      </a:lnTo>
                      <a:lnTo>
                        <a:pt x="979" y="289"/>
                      </a:lnTo>
                      <a:lnTo>
                        <a:pt x="1099" y="366"/>
                      </a:lnTo>
                      <a:lnTo>
                        <a:pt x="1214" y="453"/>
                      </a:lnTo>
                      <a:lnTo>
                        <a:pt x="1323" y="547"/>
                      </a:lnTo>
                      <a:lnTo>
                        <a:pt x="1424" y="648"/>
                      </a:lnTo>
                      <a:lnTo>
                        <a:pt x="1518" y="755"/>
                      </a:lnTo>
                      <a:lnTo>
                        <a:pt x="1606" y="870"/>
                      </a:lnTo>
                      <a:lnTo>
                        <a:pt x="1683" y="990"/>
                      </a:lnTo>
                      <a:lnTo>
                        <a:pt x="1755" y="1116"/>
                      </a:lnTo>
                      <a:lnTo>
                        <a:pt x="1817" y="1245"/>
                      </a:lnTo>
                      <a:lnTo>
                        <a:pt x="1869" y="1382"/>
                      </a:lnTo>
                      <a:lnTo>
                        <a:pt x="1912" y="1521"/>
                      </a:lnTo>
                      <a:lnTo>
                        <a:pt x="1944" y="1666"/>
                      </a:lnTo>
                      <a:lnTo>
                        <a:pt x="1967" y="1814"/>
                      </a:lnTo>
                      <a:lnTo>
                        <a:pt x="1980" y="1965"/>
                      </a:lnTo>
                      <a:lnTo>
                        <a:pt x="1683" y="1965"/>
                      </a:lnTo>
                      <a:lnTo>
                        <a:pt x="1670" y="1824"/>
                      </a:lnTo>
                      <a:lnTo>
                        <a:pt x="1648" y="1685"/>
                      </a:lnTo>
                      <a:lnTo>
                        <a:pt x="1612" y="1551"/>
                      </a:lnTo>
                      <a:lnTo>
                        <a:pt x="1569" y="1422"/>
                      </a:lnTo>
                      <a:lnTo>
                        <a:pt x="1514" y="1296"/>
                      </a:lnTo>
                      <a:lnTo>
                        <a:pt x="1452" y="1178"/>
                      </a:lnTo>
                      <a:lnTo>
                        <a:pt x="1379" y="1063"/>
                      </a:lnTo>
                      <a:lnTo>
                        <a:pt x="1300" y="954"/>
                      </a:lnTo>
                      <a:lnTo>
                        <a:pt x="1212" y="853"/>
                      </a:lnTo>
                      <a:lnTo>
                        <a:pt x="1116" y="759"/>
                      </a:lnTo>
                      <a:lnTo>
                        <a:pt x="1015" y="672"/>
                      </a:lnTo>
                      <a:lnTo>
                        <a:pt x="906" y="593"/>
                      </a:lnTo>
                      <a:lnTo>
                        <a:pt x="791" y="522"/>
                      </a:lnTo>
                      <a:lnTo>
                        <a:pt x="671" y="460"/>
                      </a:lnTo>
                      <a:lnTo>
                        <a:pt x="545" y="408"/>
                      </a:lnTo>
                      <a:lnTo>
                        <a:pt x="416" y="364"/>
                      </a:lnTo>
                      <a:lnTo>
                        <a:pt x="280" y="331"/>
                      </a:lnTo>
                      <a:lnTo>
                        <a:pt x="143" y="308"/>
                      </a:lnTo>
                      <a:lnTo>
                        <a:pt x="0" y="2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39" name="Freeform 11"/>
                <p:cNvSpPr>
                  <a:spLocks/>
                </p:cNvSpPr>
                <p:nvPr/>
              </p:nvSpPr>
              <p:spPr bwMode="auto">
                <a:xfrm>
                  <a:off x="6155244" y="3783667"/>
                  <a:ext cx="1629172" cy="1639046"/>
                </a:xfrm>
                <a:custGeom>
                  <a:avLst/>
                  <a:gdLst>
                    <a:gd name="T0" fmla="*/ 1685 w 1980"/>
                    <a:gd name="T1" fmla="*/ 0 h 1993"/>
                    <a:gd name="T2" fmla="*/ 1980 w 1980"/>
                    <a:gd name="T3" fmla="*/ 0 h 1993"/>
                    <a:gd name="T4" fmla="*/ 1971 w 1980"/>
                    <a:gd name="T5" fmla="*/ 152 h 1993"/>
                    <a:gd name="T6" fmla="*/ 1950 w 1980"/>
                    <a:gd name="T7" fmla="*/ 302 h 1993"/>
                    <a:gd name="T8" fmla="*/ 1918 w 1980"/>
                    <a:gd name="T9" fmla="*/ 449 h 1993"/>
                    <a:gd name="T10" fmla="*/ 1877 w 1980"/>
                    <a:gd name="T11" fmla="*/ 590 h 1993"/>
                    <a:gd name="T12" fmla="*/ 1824 w 1980"/>
                    <a:gd name="T13" fmla="*/ 729 h 1993"/>
                    <a:gd name="T14" fmla="*/ 1764 w 1980"/>
                    <a:gd name="T15" fmla="*/ 860 h 1993"/>
                    <a:gd name="T16" fmla="*/ 1695 w 1980"/>
                    <a:gd name="T17" fmla="*/ 988 h 1993"/>
                    <a:gd name="T18" fmla="*/ 1616 w 1980"/>
                    <a:gd name="T19" fmla="*/ 1110 h 1993"/>
                    <a:gd name="T20" fmla="*/ 1529 w 1980"/>
                    <a:gd name="T21" fmla="*/ 1226 h 1993"/>
                    <a:gd name="T22" fmla="*/ 1433 w 1980"/>
                    <a:gd name="T23" fmla="*/ 1335 h 1993"/>
                    <a:gd name="T24" fmla="*/ 1332 w 1980"/>
                    <a:gd name="T25" fmla="*/ 1437 h 1993"/>
                    <a:gd name="T26" fmla="*/ 1223 w 1980"/>
                    <a:gd name="T27" fmla="*/ 1533 h 1993"/>
                    <a:gd name="T28" fmla="*/ 1109 w 1980"/>
                    <a:gd name="T29" fmla="*/ 1621 h 1993"/>
                    <a:gd name="T30" fmla="*/ 986 w 1980"/>
                    <a:gd name="T31" fmla="*/ 1700 h 1993"/>
                    <a:gd name="T32" fmla="*/ 861 w 1980"/>
                    <a:gd name="T33" fmla="*/ 1771 h 1993"/>
                    <a:gd name="T34" fmla="*/ 727 w 1980"/>
                    <a:gd name="T35" fmla="*/ 1831 h 1993"/>
                    <a:gd name="T36" fmla="*/ 590 w 1980"/>
                    <a:gd name="T37" fmla="*/ 1884 h 1993"/>
                    <a:gd name="T38" fmla="*/ 449 w 1980"/>
                    <a:gd name="T39" fmla="*/ 1927 h 1993"/>
                    <a:gd name="T40" fmla="*/ 303 w 1980"/>
                    <a:gd name="T41" fmla="*/ 1961 h 1993"/>
                    <a:gd name="T42" fmla="*/ 154 w 1980"/>
                    <a:gd name="T43" fmla="*/ 1981 h 1993"/>
                    <a:gd name="T44" fmla="*/ 0 w 1980"/>
                    <a:gd name="T45" fmla="*/ 1993 h 1993"/>
                    <a:gd name="T46" fmla="*/ 0 w 1980"/>
                    <a:gd name="T47" fmla="*/ 1696 h 1993"/>
                    <a:gd name="T48" fmla="*/ 143 w 1980"/>
                    <a:gd name="T49" fmla="*/ 1685 h 1993"/>
                    <a:gd name="T50" fmla="*/ 284 w 1980"/>
                    <a:gd name="T51" fmla="*/ 1662 h 1993"/>
                    <a:gd name="T52" fmla="*/ 419 w 1980"/>
                    <a:gd name="T53" fmla="*/ 1628 h 1993"/>
                    <a:gd name="T54" fmla="*/ 551 w 1980"/>
                    <a:gd name="T55" fmla="*/ 1585 h 1993"/>
                    <a:gd name="T56" fmla="*/ 677 w 1980"/>
                    <a:gd name="T57" fmla="*/ 1531 h 1993"/>
                    <a:gd name="T58" fmla="*/ 799 w 1980"/>
                    <a:gd name="T59" fmla="*/ 1467 h 1993"/>
                    <a:gd name="T60" fmla="*/ 915 w 1980"/>
                    <a:gd name="T61" fmla="*/ 1396 h 1993"/>
                    <a:gd name="T62" fmla="*/ 1024 w 1980"/>
                    <a:gd name="T63" fmla="*/ 1315 h 1993"/>
                    <a:gd name="T64" fmla="*/ 1125 w 1980"/>
                    <a:gd name="T65" fmla="*/ 1225 h 1993"/>
                    <a:gd name="T66" fmla="*/ 1221 w 1980"/>
                    <a:gd name="T67" fmla="*/ 1129 h 1993"/>
                    <a:gd name="T68" fmla="*/ 1309 w 1980"/>
                    <a:gd name="T69" fmla="*/ 1026 h 1993"/>
                    <a:gd name="T70" fmla="*/ 1390 w 1980"/>
                    <a:gd name="T71" fmla="*/ 917 h 1993"/>
                    <a:gd name="T72" fmla="*/ 1462 w 1980"/>
                    <a:gd name="T73" fmla="*/ 800 h 1993"/>
                    <a:gd name="T74" fmla="*/ 1524 w 1980"/>
                    <a:gd name="T75" fmla="*/ 678 h 1993"/>
                    <a:gd name="T76" fmla="*/ 1576 w 1980"/>
                    <a:gd name="T77" fmla="*/ 550 h 1993"/>
                    <a:gd name="T78" fmla="*/ 1619 w 1980"/>
                    <a:gd name="T79" fmla="*/ 419 h 1993"/>
                    <a:gd name="T80" fmla="*/ 1651 w 1980"/>
                    <a:gd name="T81" fmla="*/ 282 h 1993"/>
                    <a:gd name="T82" fmla="*/ 1674 w 1980"/>
                    <a:gd name="T83" fmla="*/ 143 h 1993"/>
                    <a:gd name="T84" fmla="*/ 1685 w 1980"/>
                    <a:gd name="T85" fmla="*/ 0 h 19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1980" h="1993">
                      <a:moveTo>
                        <a:pt x="1685" y="0"/>
                      </a:moveTo>
                      <a:lnTo>
                        <a:pt x="1980" y="0"/>
                      </a:lnTo>
                      <a:lnTo>
                        <a:pt x="1971" y="152"/>
                      </a:lnTo>
                      <a:lnTo>
                        <a:pt x="1950" y="302"/>
                      </a:lnTo>
                      <a:lnTo>
                        <a:pt x="1918" y="449"/>
                      </a:lnTo>
                      <a:lnTo>
                        <a:pt x="1877" y="590"/>
                      </a:lnTo>
                      <a:lnTo>
                        <a:pt x="1824" y="729"/>
                      </a:lnTo>
                      <a:lnTo>
                        <a:pt x="1764" y="860"/>
                      </a:lnTo>
                      <a:lnTo>
                        <a:pt x="1695" y="988"/>
                      </a:lnTo>
                      <a:lnTo>
                        <a:pt x="1616" y="1110"/>
                      </a:lnTo>
                      <a:lnTo>
                        <a:pt x="1529" y="1226"/>
                      </a:lnTo>
                      <a:lnTo>
                        <a:pt x="1433" y="1335"/>
                      </a:lnTo>
                      <a:lnTo>
                        <a:pt x="1332" y="1437"/>
                      </a:lnTo>
                      <a:lnTo>
                        <a:pt x="1223" y="1533"/>
                      </a:lnTo>
                      <a:lnTo>
                        <a:pt x="1109" y="1621"/>
                      </a:lnTo>
                      <a:lnTo>
                        <a:pt x="986" y="1700"/>
                      </a:lnTo>
                      <a:lnTo>
                        <a:pt x="861" y="1771"/>
                      </a:lnTo>
                      <a:lnTo>
                        <a:pt x="727" y="1831"/>
                      </a:lnTo>
                      <a:lnTo>
                        <a:pt x="590" y="1884"/>
                      </a:lnTo>
                      <a:lnTo>
                        <a:pt x="449" y="1927"/>
                      </a:lnTo>
                      <a:lnTo>
                        <a:pt x="303" y="1961"/>
                      </a:lnTo>
                      <a:lnTo>
                        <a:pt x="154" y="1981"/>
                      </a:lnTo>
                      <a:lnTo>
                        <a:pt x="0" y="1993"/>
                      </a:lnTo>
                      <a:lnTo>
                        <a:pt x="0" y="1696"/>
                      </a:lnTo>
                      <a:lnTo>
                        <a:pt x="143" y="1685"/>
                      </a:lnTo>
                      <a:lnTo>
                        <a:pt x="284" y="1662"/>
                      </a:lnTo>
                      <a:lnTo>
                        <a:pt x="419" y="1628"/>
                      </a:lnTo>
                      <a:lnTo>
                        <a:pt x="551" y="1585"/>
                      </a:lnTo>
                      <a:lnTo>
                        <a:pt x="677" y="1531"/>
                      </a:lnTo>
                      <a:lnTo>
                        <a:pt x="799" y="1467"/>
                      </a:lnTo>
                      <a:lnTo>
                        <a:pt x="915" y="1396"/>
                      </a:lnTo>
                      <a:lnTo>
                        <a:pt x="1024" y="1315"/>
                      </a:lnTo>
                      <a:lnTo>
                        <a:pt x="1125" y="1225"/>
                      </a:lnTo>
                      <a:lnTo>
                        <a:pt x="1221" y="1129"/>
                      </a:lnTo>
                      <a:lnTo>
                        <a:pt x="1309" y="1026"/>
                      </a:lnTo>
                      <a:lnTo>
                        <a:pt x="1390" y="917"/>
                      </a:lnTo>
                      <a:lnTo>
                        <a:pt x="1462" y="800"/>
                      </a:lnTo>
                      <a:lnTo>
                        <a:pt x="1524" y="678"/>
                      </a:lnTo>
                      <a:lnTo>
                        <a:pt x="1576" y="550"/>
                      </a:lnTo>
                      <a:lnTo>
                        <a:pt x="1619" y="419"/>
                      </a:lnTo>
                      <a:lnTo>
                        <a:pt x="1651" y="282"/>
                      </a:lnTo>
                      <a:lnTo>
                        <a:pt x="1674" y="143"/>
                      </a:lnTo>
                      <a:lnTo>
                        <a:pt x="168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0" name="Freeform 12"/>
                <p:cNvSpPr>
                  <a:spLocks/>
                </p:cNvSpPr>
                <p:nvPr/>
              </p:nvSpPr>
              <p:spPr bwMode="auto">
                <a:xfrm>
                  <a:off x="4672533" y="2310830"/>
                  <a:ext cx="1364226" cy="1351062"/>
                </a:xfrm>
                <a:custGeom>
                  <a:avLst/>
                  <a:gdLst>
                    <a:gd name="T0" fmla="*/ 1659 w 1659"/>
                    <a:gd name="T1" fmla="*/ 0 h 1644"/>
                    <a:gd name="T2" fmla="*/ 1659 w 1659"/>
                    <a:gd name="T3" fmla="*/ 278 h 1644"/>
                    <a:gd name="T4" fmla="*/ 1529 w 1659"/>
                    <a:gd name="T5" fmla="*/ 289 h 1644"/>
                    <a:gd name="T6" fmla="*/ 1403 w 1659"/>
                    <a:gd name="T7" fmla="*/ 314 h 1644"/>
                    <a:gd name="T8" fmla="*/ 1281 w 1659"/>
                    <a:gd name="T9" fmla="*/ 348 h 1644"/>
                    <a:gd name="T10" fmla="*/ 1165 w 1659"/>
                    <a:gd name="T11" fmla="*/ 391 h 1644"/>
                    <a:gd name="T12" fmla="*/ 1052 w 1659"/>
                    <a:gd name="T13" fmla="*/ 443 h 1644"/>
                    <a:gd name="T14" fmla="*/ 947 w 1659"/>
                    <a:gd name="T15" fmla="*/ 505 h 1644"/>
                    <a:gd name="T16" fmla="*/ 846 w 1659"/>
                    <a:gd name="T17" fmla="*/ 577 h 1644"/>
                    <a:gd name="T18" fmla="*/ 752 w 1659"/>
                    <a:gd name="T19" fmla="*/ 656 h 1644"/>
                    <a:gd name="T20" fmla="*/ 665 w 1659"/>
                    <a:gd name="T21" fmla="*/ 742 h 1644"/>
                    <a:gd name="T22" fmla="*/ 585 w 1659"/>
                    <a:gd name="T23" fmla="*/ 834 h 1644"/>
                    <a:gd name="T24" fmla="*/ 513 w 1659"/>
                    <a:gd name="T25" fmla="*/ 935 h 1644"/>
                    <a:gd name="T26" fmla="*/ 449 w 1659"/>
                    <a:gd name="T27" fmla="*/ 1041 h 1644"/>
                    <a:gd name="T28" fmla="*/ 397 w 1659"/>
                    <a:gd name="T29" fmla="*/ 1151 h 1644"/>
                    <a:gd name="T30" fmla="*/ 352 w 1659"/>
                    <a:gd name="T31" fmla="*/ 1268 h 1644"/>
                    <a:gd name="T32" fmla="*/ 316 w 1659"/>
                    <a:gd name="T33" fmla="*/ 1390 h 1644"/>
                    <a:gd name="T34" fmla="*/ 292 w 1659"/>
                    <a:gd name="T35" fmla="*/ 1514 h 1644"/>
                    <a:gd name="T36" fmla="*/ 278 w 1659"/>
                    <a:gd name="T37" fmla="*/ 1644 h 1644"/>
                    <a:gd name="T38" fmla="*/ 0 w 1659"/>
                    <a:gd name="T39" fmla="*/ 1644 h 1644"/>
                    <a:gd name="T40" fmla="*/ 14 w 1659"/>
                    <a:gd name="T41" fmla="*/ 1505 h 1644"/>
                    <a:gd name="T42" fmla="*/ 38 w 1659"/>
                    <a:gd name="T43" fmla="*/ 1369 h 1644"/>
                    <a:gd name="T44" fmla="*/ 70 w 1659"/>
                    <a:gd name="T45" fmla="*/ 1236 h 1644"/>
                    <a:gd name="T46" fmla="*/ 115 w 1659"/>
                    <a:gd name="T47" fmla="*/ 1108 h 1644"/>
                    <a:gd name="T48" fmla="*/ 168 w 1659"/>
                    <a:gd name="T49" fmla="*/ 986 h 1644"/>
                    <a:gd name="T50" fmla="*/ 230 w 1659"/>
                    <a:gd name="T51" fmla="*/ 868 h 1644"/>
                    <a:gd name="T52" fmla="*/ 301 w 1659"/>
                    <a:gd name="T53" fmla="*/ 755 h 1644"/>
                    <a:gd name="T54" fmla="*/ 380 w 1659"/>
                    <a:gd name="T55" fmla="*/ 650 h 1644"/>
                    <a:gd name="T56" fmla="*/ 466 w 1659"/>
                    <a:gd name="T57" fmla="*/ 549 h 1644"/>
                    <a:gd name="T58" fmla="*/ 560 w 1659"/>
                    <a:gd name="T59" fmla="*/ 457 h 1644"/>
                    <a:gd name="T60" fmla="*/ 660 w 1659"/>
                    <a:gd name="T61" fmla="*/ 370 h 1644"/>
                    <a:gd name="T62" fmla="*/ 767 w 1659"/>
                    <a:gd name="T63" fmla="*/ 293 h 1644"/>
                    <a:gd name="T64" fmla="*/ 879 w 1659"/>
                    <a:gd name="T65" fmla="*/ 224 h 1644"/>
                    <a:gd name="T66" fmla="*/ 1000 w 1659"/>
                    <a:gd name="T67" fmla="*/ 162 h 1644"/>
                    <a:gd name="T68" fmla="*/ 1122 w 1659"/>
                    <a:gd name="T69" fmla="*/ 109 h 1644"/>
                    <a:gd name="T70" fmla="*/ 1251 w 1659"/>
                    <a:gd name="T71" fmla="*/ 68 h 1644"/>
                    <a:gd name="T72" fmla="*/ 1383 w 1659"/>
                    <a:gd name="T73" fmla="*/ 34 h 1644"/>
                    <a:gd name="T74" fmla="*/ 1518 w 1659"/>
                    <a:gd name="T75" fmla="*/ 11 h 1644"/>
                    <a:gd name="T76" fmla="*/ 1659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1659" y="0"/>
                      </a:moveTo>
                      <a:lnTo>
                        <a:pt x="1659" y="278"/>
                      </a:lnTo>
                      <a:lnTo>
                        <a:pt x="1529" y="289"/>
                      </a:lnTo>
                      <a:lnTo>
                        <a:pt x="1403" y="314"/>
                      </a:lnTo>
                      <a:lnTo>
                        <a:pt x="1281" y="348"/>
                      </a:lnTo>
                      <a:lnTo>
                        <a:pt x="1165" y="391"/>
                      </a:lnTo>
                      <a:lnTo>
                        <a:pt x="1052" y="443"/>
                      </a:lnTo>
                      <a:lnTo>
                        <a:pt x="947" y="505"/>
                      </a:lnTo>
                      <a:lnTo>
                        <a:pt x="846" y="577"/>
                      </a:lnTo>
                      <a:lnTo>
                        <a:pt x="752" y="656"/>
                      </a:lnTo>
                      <a:lnTo>
                        <a:pt x="665" y="742"/>
                      </a:lnTo>
                      <a:lnTo>
                        <a:pt x="585" y="834"/>
                      </a:lnTo>
                      <a:lnTo>
                        <a:pt x="513" y="935"/>
                      </a:lnTo>
                      <a:lnTo>
                        <a:pt x="449" y="1041"/>
                      </a:lnTo>
                      <a:lnTo>
                        <a:pt x="397" y="1151"/>
                      </a:lnTo>
                      <a:lnTo>
                        <a:pt x="352" y="1268"/>
                      </a:lnTo>
                      <a:lnTo>
                        <a:pt x="316" y="1390"/>
                      </a:lnTo>
                      <a:lnTo>
                        <a:pt x="292" y="1514"/>
                      </a:lnTo>
                      <a:lnTo>
                        <a:pt x="278" y="1644"/>
                      </a:lnTo>
                      <a:lnTo>
                        <a:pt x="0" y="1644"/>
                      </a:lnTo>
                      <a:lnTo>
                        <a:pt x="14" y="1505"/>
                      </a:lnTo>
                      <a:lnTo>
                        <a:pt x="38" y="1369"/>
                      </a:lnTo>
                      <a:lnTo>
                        <a:pt x="70" y="1236"/>
                      </a:lnTo>
                      <a:lnTo>
                        <a:pt x="115" y="1108"/>
                      </a:lnTo>
                      <a:lnTo>
                        <a:pt x="168" y="986"/>
                      </a:lnTo>
                      <a:lnTo>
                        <a:pt x="230" y="868"/>
                      </a:lnTo>
                      <a:lnTo>
                        <a:pt x="301" y="755"/>
                      </a:lnTo>
                      <a:lnTo>
                        <a:pt x="380" y="650"/>
                      </a:lnTo>
                      <a:lnTo>
                        <a:pt x="466" y="549"/>
                      </a:lnTo>
                      <a:lnTo>
                        <a:pt x="560" y="457"/>
                      </a:lnTo>
                      <a:lnTo>
                        <a:pt x="660" y="370"/>
                      </a:lnTo>
                      <a:lnTo>
                        <a:pt x="767" y="293"/>
                      </a:lnTo>
                      <a:lnTo>
                        <a:pt x="879" y="224"/>
                      </a:lnTo>
                      <a:lnTo>
                        <a:pt x="1000" y="162"/>
                      </a:lnTo>
                      <a:lnTo>
                        <a:pt x="1122" y="109"/>
                      </a:lnTo>
                      <a:lnTo>
                        <a:pt x="1251" y="68"/>
                      </a:lnTo>
                      <a:lnTo>
                        <a:pt x="1383" y="34"/>
                      </a:lnTo>
                      <a:lnTo>
                        <a:pt x="1518" y="11"/>
                      </a:lnTo>
                      <a:lnTo>
                        <a:pt x="1659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1" name="Freeform 13"/>
                <p:cNvSpPr>
                  <a:spLocks/>
                </p:cNvSpPr>
                <p:nvPr/>
              </p:nvSpPr>
              <p:spPr bwMode="auto">
                <a:xfrm>
                  <a:off x="4672533" y="3783666"/>
                  <a:ext cx="1364226" cy="1374100"/>
                </a:xfrm>
                <a:custGeom>
                  <a:avLst/>
                  <a:gdLst>
                    <a:gd name="T0" fmla="*/ 0 w 1659"/>
                    <a:gd name="T1" fmla="*/ 0 h 1672"/>
                    <a:gd name="T2" fmla="*/ 276 w 1659"/>
                    <a:gd name="T3" fmla="*/ 0 h 1672"/>
                    <a:gd name="T4" fmla="*/ 288 w 1659"/>
                    <a:gd name="T5" fmla="*/ 130 h 1672"/>
                    <a:gd name="T6" fmla="*/ 310 w 1659"/>
                    <a:gd name="T7" fmla="*/ 257 h 1672"/>
                    <a:gd name="T8" fmla="*/ 344 w 1659"/>
                    <a:gd name="T9" fmla="*/ 381 h 1672"/>
                    <a:gd name="T10" fmla="*/ 387 w 1659"/>
                    <a:gd name="T11" fmla="*/ 500 h 1672"/>
                    <a:gd name="T12" fmla="*/ 442 w 1659"/>
                    <a:gd name="T13" fmla="*/ 614 h 1672"/>
                    <a:gd name="T14" fmla="*/ 504 w 1659"/>
                    <a:gd name="T15" fmla="*/ 723 h 1672"/>
                    <a:gd name="T16" fmla="*/ 575 w 1659"/>
                    <a:gd name="T17" fmla="*/ 825 h 1672"/>
                    <a:gd name="T18" fmla="*/ 654 w 1659"/>
                    <a:gd name="T19" fmla="*/ 920 h 1672"/>
                    <a:gd name="T20" fmla="*/ 742 w 1659"/>
                    <a:gd name="T21" fmla="*/ 1009 h 1672"/>
                    <a:gd name="T22" fmla="*/ 836 w 1659"/>
                    <a:gd name="T23" fmla="*/ 1089 h 1672"/>
                    <a:gd name="T24" fmla="*/ 938 w 1659"/>
                    <a:gd name="T25" fmla="*/ 1161 h 1672"/>
                    <a:gd name="T26" fmla="*/ 1047 w 1659"/>
                    <a:gd name="T27" fmla="*/ 1225 h 1672"/>
                    <a:gd name="T28" fmla="*/ 1159 w 1659"/>
                    <a:gd name="T29" fmla="*/ 1279 h 1672"/>
                    <a:gd name="T30" fmla="*/ 1278 w 1659"/>
                    <a:gd name="T31" fmla="*/ 1324 h 1672"/>
                    <a:gd name="T32" fmla="*/ 1400 w 1659"/>
                    <a:gd name="T33" fmla="*/ 1358 h 1672"/>
                    <a:gd name="T34" fmla="*/ 1527 w 1659"/>
                    <a:gd name="T35" fmla="*/ 1382 h 1672"/>
                    <a:gd name="T36" fmla="*/ 1659 w 1659"/>
                    <a:gd name="T37" fmla="*/ 1394 h 1672"/>
                    <a:gd name="T38" fmla="*/ 1659 w 1659"/>
                    <a:gd name="T39" fmla="*/ 1672 h 1672"/>
                    <a:gd name="T40" fmla="*/ 1518 w 1659"/>
                    <a:gd name="T41" fmla="*/ 1660 h 1672"/>
                    <a:gd name="T42" fmla="*/ 1379 w 1659"/>
                    <a:gd name="T43" fmla="*/ 1638 h 1672"/>
                    <a:gd name="T44" fmla="*/ 1246 w 1659"/>
                    <a:gd name="T45" fmla="*/ 1604 h 1672"/>
                    <a:gd name="T46" fmla="*/ 1116 w 1659"/>
                    <a:gd name="T47" fmla="*/ 1561 h 1672"/>
                    <a:gd name="T48" fmla="*/ 992 w 1659"/>
                    <a:gd name="T49" fmla="*/ 1508 h 1672"/>
                    <a:gd name="T50" fmla="*/ 872 w 1659"/>
                    <a:gd name="T51" fmla="*/ 1444 h 1672"/>
                    <a:gd name="T52" fmla="*/ 759 w 1659"/>
                    <a:gd name="T53" fmla="*/ 1373 h 1672"/>
                    <a:gd name="T54" fmla="*/ 650 w 1659"/>
                    <a:gd name="T55" fmla="*/ 1294 h 1672"/>
                    <a:gd name="T56" fmla="*/ 551 w 1659"/>
                    <a:gd name="T57" fmla="*/ 1208 h 1672"/>
                    <a:gd name="T58" fmla="*/ 457 w 1659"/>
                    <a:gd name="T59" fmla="*/ 1112 h 1672"/>
                    <a:gd name="T60" fmla="*/ 369 w 1659"/>
                    <a:gd name="T61" fmla="*/ 1010 h 1672"/>
                    <a:gd name="T62" fmla="*/ 292 w 1659"/>
                    <a:gd name="T63" fmla="*/ 902 h 1672"/>
                    <a:gd name="T64" fmla="*/ 220 w 1659"/>
                    <a:gd name="T65" fmla="*/ 787 h 1672"/>
                    <a:gd name="T66" fmla="*/ 158 w 1659"/>
                    <a:gd name="T67" fmla="*/ 667 h 1672"/>
                    <a:gd name="T68" fmla="*/ 107 w 1659"/>
                    <a:gd name="T69" fmla="*/ 543 h 1672"/>
                    <a:gd name="T70" fmla="*/ 64 w 1659"/>
                    <a:gd name="T71" fmla="*/ 413 h 1672"/>
                    <a:gd name="T72" fmla="*/ 32 w 1659"/>
                    <a:gd name="T73" fmla="*/ 278 h 1672"/>
                    <a:gd name="T74" fmla="*/ 10 w 1659"/>
                    <a:gd name="T75" fmla="*/ 141 h 1672"/>
                    <a:gd name="T76" fmla="*/ 0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0" y="0"/>
                      </a:moveTo>
                      <a:lnTo>
                        <a:pt x="276" y="0"/>
                      </a:lnTo>
                      <a:lnTo>
                        <a:pt x="288" y="130"/>
                      </a:lnTo>
                      <a:lnTo>
                        <a:pt x="310" y="257"/>
                      </a:lnTo>
                      <a:lnTo>
                        <a:pt x="344" y="381"/>
                      </a:lnTo>
                      <a:lnTo>
                        <a:pt x="387" y="500"/>
                      </a:lnTo>
                      <a:lnTo>
                        <a:pt x="442" y="614"/>
                      </a:lnTo>
                      <a:lnTo>
                        <a:pt x="504" y="723"/>
                      </a:lnTo>
                      <a:lnTo>
                        <a:pt x="575" y="825"/>
                      </a:lnTo>
                      <a:lnTo>
                        <a:pt x="654" y="920"/>
                      </a:lnTo>
                      <a:lnTo>
                        <a:pt x="742" y="1009"/>
                      </a:lnTo>
                      <a:lnTo>
                        <a:pt x="836" y="1089"/>
                      </a:lnTo>
                      <a:lnTo>
                        <a:pt x="938" y="1161"/>
                      </a:lnTo>
                      <a:lnTo>
                        <a:pt x="1047" y="1225"/>
                      </a:lnTo>
                      <a:lnTo>
                        <a:pt x="1159" y="1279"/>
                      </a:lnTo>
                      <a:lnTo>
                        <a:pt x="1278" y="1324"/>
                      </a:lnTo>
                      <a:lnTo>
                        <a:pt x="1400" y="1358"/>
                      </a:lnTo>
                      <a:lnTo>
                        <a:pt x="1527" y="1382"/>
                      </a:lnTo>
                      <a:lnTo>
                        <a:pt x="1659" y="1394"/>
                      </a:lnTo>
                      <a:lnTo>
                        <a:pt x="1659" y="1672"/>
                      </a:lnTo>
                      <a:lnTo>
                        <a:pt x="1518" y="1660"/>
                      </a:lnTo>
                      <a:lnTo>
                        <a:pt x="1379" y="1638"/>
                      </a:lnTo>
                      <a:lnTo>
                        <a:pt x="1246" y="1604"/>
                      </a:lnTo>
                      <a:lnTo>
                        <a:pt x="1116" y="1561"/>
                      </a:lnTo>
                      <a:lnTo>
                        <a:pt x="992" y="1508"/>
                      </a:lnTo>
                      <a:lnTo>
                        <a:pt x="872" y="1444"/>
                      </a:lnTo>
                      <a:lnTo>
                        <a:pt x="759" y="1373"/>
                      </a:lnTo>
                      <a:lnTo>
                        <a:pt x="650" y="1294"/>
                      </a:lnTo>
                      <a:lnTo>
                        <a:pt x="551" y="1208"/>
                      </a:lnTo>
                      <a:lnTo>
                        <a:pt x="457" y="1112"/>
                      </a:lnTo>
                      <a:lnTo>
                        <a:pt x="369" y="1010"/>
                      </a:lnTo>
                      <a:lnTo>
                        <a:pt x="292" y="902"/>
                      </a:lnTo>
                      <a:lnTo>
                        <a:pt x="220" y="787"/>
                      </a:lnTo>
                      <a:lnTo>
                        <a:pt x="158" y="667"/>
                      </a:lnTo>
                      <a:lnTo>
                        <a:pt x="107" y="543"/>
                      </a:lnTo>
                      <a:lnTo>
                        <a:pt x="64" y="413"/>
                      </a:lnTo>
                      <a:lnTo>
                        <a:pt x="32" y="278"/>
                      </a:lnTo>
                      <a:lnTo>
                        <a:pt x="10" y="14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2" name="Freeform 14"/>
                <p:cNvSpPr>
                  <a:spLocks/>
                </p:cNvSpPr>
                <p:nvPr/>
              </p:nvSpPr>
              <p:spPr bwMode="auto">
                <a:xfrm>
                  <a:off x="6155244" y="2310830"/>
                  <a:ext cx="1364226" cy="1351062"/>
                </a:xfrm>
                <a:custGeom>
                  <a:avLst/>
                  <a:gdLst>
                    <a:gd name="T0" fmla="*/ 0 w 1659"/>
                    <a:gd name="T1" fmla="*/ 0 h 1644"/>
                    <a:gd name="T2" fmla="*/ 139 w 1659"/>
                    <a:gd name="T3" fmla="*/ 11 h 1644"/>
                    <a:gd name="T4" fmla="*/ 277 w 1659"/>
                    <a:gd name="T5" fmla="*/ 34 h 1644"/>
                    <a:gd name="T6" fmla="*/ 408 w 1659"/>
                    <a:gd name="T7" fmla="*/ 68 h 1644"/>
                    <a:gd name="T8" fmla="*/ 538 w 1659"/>
                    <a:gd name="T9" fmla="*/ 109 h 1644"/>
                    <a:gd name="T10" fmla="*/ 660 w 1659"/>
                    <a:gd name="T11" fmla="*/ 162 h 1644"/>
                    <a:gd name="T12" fmla="*/ 780 w 1659"/>
                    <a:gd name="T13" fmla="*/ 224 h 1644"/>
                    <a:gd name="T14" fmla="*/ 893 w 1659"/>
                    <a:gd name="T15" fmla="*/ 293 h 1644"/>
                    <a:gd name="T16" fmla="*/ 1000 w 1659"/>
                    <a:gd name="T17" fmla="*/ 370 h 1644"/>
                    <a:gd name="T18" fmla="*/ 1099 w 1659"/>
                    <a:gd name="T19" fmla="*/ 457 h 1644"/>
                    <a:gd name="T20" fmla="*/ 1193 w 1659"/>
                    <a:gd name="T21" fmla="*/ 549 h 1644"/>
                    <a:gd name="T22" fmla="*/ 1279 w 1659"/>
                    <a:gd name="T23" fmla="*/ 650 h 1644"/>
                    <a:gd name="T24" fmla="*/ 1358 w 1659"/>
                    <a:gd name="T25" fmla="*/ 755 h 1644"/>
                    <a:gd name="T26" fmla="*/ 1430 w 1659"/>
                    <a:gd name="T27" fmla="*/ 868 h 1644"/>
                    <a:gd name="T28" fmla="*/ 1492 w 1659"/>
                    <a:gd name="T29" fmla="*/ 986 h 1644"/>
                    <a:gd name="T30" fmla="*/ 1544 w 1659"/>
                    <a:gd name="T31" fmla="*/ 1108 h 1644"/>
                    <a:gd name="T32" fmla="*/ 1587 w 1659"/>
                    <a:gd name="T33" fmla="*/ 1236 h 1644"/>
                    <a:gd name="T34" fmla="*/ 1621 w 1659"/>
                    <a:gd name="T35" fmla="*/ 1369 h 1644"/>
                    <a:gd name="T36" fmla="*/ 1646 w 1659"/>
                    <a:gd name="T37" fmla="*/ 1505 h 1644"/>
                    <a:gd name="T38" fmla="*/ 1659 w 1659"/>
                    <a:gd name="T39" fmla="*/ 1644 h 1644"/>
                    <a:gd name="T40" fmla="*/ 1381 w 1659"/>
                    <a:gd name="T41" fmla="*/ 1644 h 1644"/>
                    <a:gd name="T42" fmla="*/ 1368 w 1659"/>
                    <a:gd name="T43" fmla="*/ 1514 h 1644"/>
                    <a:gd name="T44" fmla="*/ 1343 w 1659"/>
                    <a:gd name="T45" fmla="*/ 1390 h 1644"/>
                    <a:gd name="T46" fmla="*/ 1308 w 1659"/>
                    <a:gd name="T47" fmla="*/ 1268 h 1644"/>
                    <a:gd name="T48" fmla="*/ 1263 w 1659"/>
                    <a:gd name="T49" fmla="*/ 1151 h 1644"/>
                    <a:gd name="T50" fmla="*/ 1208 w 1659"/>
                    <a:gd name="T51" fmla="*/ 1041 h 1644"/>
                    <a:gd name="T52" fmla="*/ 1146 w 1659"/>
                    <a:gd name="T53" fmla="*/ 935 h 1644"/>
                    <a:gd name="T54" fmla="*/ 1075 w 1659"/>
                    <a:gd name="T55" fmla="*/ 834 h 1644"/>
                    <a:gd name="T56" fmla="*/ 994 w 1659"/>
                    <a:gd name="T57" fmla="*/ 742 h 1644"/>
                    <a:gd name="T58" fmla="*/ 908 w 1659"/>
                    <a:gd name="T59" fmla="*/ 656 h 1644"/>
                    <a:gd name="T60" fmla="*/ 814 w 1659"/>
                    <a:gd name="T61" fmla="*/ 577 h 1644"/>
                    <a:gd name="T62" fmla="*/ 712 w 1659"/>
                    <a:gd name="T63" fmla="*/ 505 h 1644"/>
                    <a:gd name="T64" fmla="*/ 607 w 1659"/>
                    <a:gd name="T65" fmla="*/ 443 h 1644"/>
                    <a:gd name="T66" fmla="*/ 494 w 1659"/>
                    <a:gd name="T67" fmla="*/ 391 h 1644"/>
                    <a:gd name="T68" fmla="*/ 378 w 1659"/>
                    <a:gd name="T69" fmla="*/ 348 h 1644"/>
                    <a:gd name="T70" fmla="*/ 256 w 1659"/>
                    <a:gd name="T71" fmla="*/ 314 h 1644"/>
                    <a:gd name="T72" fmla="*/ 130 w 1659"/>
                    <a:gd name="T73" fmla="*/ 289 h 1644"/>
                    <a:gd name="T74" fmla="*/ 0 w 1659"/>
                    <a:gd name="T75" fmla="*/ 278 h 1644"/>
                    <a:gd name="T76" fmla="*/ 0 w 1659"/>
                    <a:gd name="T77" fmla="*/ 0 h 16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44">
                      <a:moveTo>
                        <a:pt x="0" y="0"/>
                      </a:moveTo>
                      <a:lnTo>
                        <a:pt x="139" y="11"/>
                      </a:lnTo>
                      <a:lnTo>
                        <a:pt x="277" y="34"/>
                      </a:lnTo>
                      <a:lnTo>
                        <a:pt x="408" y="68"/>
                      </a:lnTo>
                      <a:lnTo>
                        <a:pt x="538" y="109"/>
                      </a:lnTo>
                      <a:lnTo>
                        <a:pt x="660" y="162"/>
                      </a:lnTo>
                      <a:lnTo>
                        <a:pt x="780" y="224"/>
                      </a:lnTo>
                      <a:lnTo>
                        <a:pt x="893" y="293"/>
                      </a:lnTo>
                      <a:lnTo>
                        <a:pt x="1000" y="370"/>
                      </a:lnTo>
                      <a:lnTo>
                        <a:pt x="1099" y="457"/>
                      </a:lnTo>
                      <a:lnTo>
                        <a:pt x="1193" y="549"/>
                      </a:lnTo>
                      <a:lnTo>
                        <a:pt x="1279" y="650"/>
                      </a:lnTo>
                      <a:lnTo>
                        <a:pt x="1358" y="755"/>
                      </a:lnTo>
                      <a:lnTo>
                        <a:pt x="1430" y="868"/>
                      </a:lnTo>
                      <a:lnTo>
                        <a:pt x="1492" y="986"/>
                      </a:lnTo>
                      <a:lnTo>
                        <a:pt x="1544" y="1108"/>
                      </a:lnTo>
                      <a:lnTo>
                        <a:pt x="1587" y="1236"/>
                      </a:lnTo>
                      <a:lnTo>
                        <a:pt x="1621" y="1369"/>
                      </a:lnTo>
                      <a:lnTo>
                        <a:pt x="1646" y="1505"/>
                      </a:lnTo>
                      <a:lnTo>
                        <a:pt x="1659" y="1644"/>
                      </a:lnTo>
                      <a:lnTo>
                        <a:pt x="1381" y="1644"/>
                      </a:lnTo>
                      <a:lnTo>
                        <a:pt x="1368" y="1514"/>
                      </a:lnTo>
                      <a:lnTo>
                        <a:pt x="1343" y="1390"/>
                      </a:lnTo>
                      <a:lnTo>
                        <a:pt x="1308" y="1268"/>
                      </a:lnTo>
                      <a:lnTo>
                        <a:pt x="1263" y="1151"/>
                      </a:lnTo>
                      <a:lnTo>
                        <a:pt x="1208" y="1041"/>
                      </a:lnTo>
                      <a:lnTo>
                        <a:pt x="1146" y="935"/>
                      </a:lnTo>
                      <a:lnTo>
                        <a:pt x="1075" y="834"/>
                      </a:lnTo>
                      <a:lnTo>
                        <a:pt x="994" y="742"/>
                      </a:lnTo>
                      <a:lnTo>
                        <a:pt x="908" y="656"/>
                      </a:lnTo>
                      <a:lnTo>
                        <a:pt x="814" y="577"/>
                      </a:lnTo>
                      <a:lnTo>
                        <a:pt x="712" y="505"/>
                      </a:lnTo>
                      <a:lnTo>
                        <a:pt x="607" y="443"/>
                      </a:lnTo>
                      <a:lnTo>
                        <a:pt x="494" y="391"/>
                      </a:lnTo>
                      <a:lnTo>
                        <a:pt x="378" y="348"/>
                      </a:lnTo>
                      <a:lnTo>
                        <a:pt x="256" y="314"/>
                      </a:lnTo>
                      <a:lnTo>
                        <a:pt x="130" y="289"/>
                      </a:lnTo>
                      <a:lnTo>
                        <a:pt x="0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3" name="Freeform 15"/>
                <p:cNvSpPr>
                  <a:spLocks/>
                </p:cNvSpPr>
                <p:nvPr/>
              </p:nvSpPr>
              <p:spPr bwMode="auto">
                <a:xfrm>
                  <a:off x="6155244" y="3783666"/>
                  <a:ext cx="1364226" cy="1374100"/>
                </a:xfrm>
                <a:custGeom>
                  <a:avLst/>
                  <a:gdLst>
                    <a:gd name="T0" fmla="*/ 1383 w 1659"/>
                    <a:gd name="T1" fmla="*/ 0 h 1672"/>
                    <a:gd name="T2" fmla="*/ 1659 w 1659"/>
                    <a:gd name="T3" fmla="*/ 0 h 1672"/>
                    <a:gd name="T4" fmla="*/ 1649 w 1659"/>
                    <a:gd name="T5" fmla="*/ 141 h 1672"/>
                    <a:gd name="T6" fmla="*/ 1627 w 1659"/>
                    <a:gd name="T7" fmla="*/ 278 h 1672"/>
                    <a:gd name="T8" fmla="*/ 1595 w 1659"/>
                    <a:gd name="T9" fmla="*/ 413 h 1672"/>
                    <a:gd name="T10" fmla="*/ 1552 w 1659"/>
                    <a:gd name="T11" fmla="*/ 543 h 1672"/>
                    <a:gd name="T12" fmla="*/ 1501 w 1659"/>
                    <a:gd name="T13" fmla="*/ 667 h 1672"/>
                    <a:gd name="T14" fmla="*/ 1439 w 1659"/>
                    <a:gd name="T15" fmla="*/ 787 h 1672"/>
                    <a:gd name="T16" fmla="*/ 1368 w 1659"/>
                    <a:gd name="T17" fmla="*/ 902 h 1672"/>
                    <a:gd name="T18" fmla="*/ 1291 w 1659"/>
                    <a:gd name="T19" fmla="*/ 1010 h 1672"/>
                    <a:gd name="T20" fmla="*/ 1202 w 1659"/>
                    <a:gd name="T21" fmla="*/ 1112 h 1672"/>
                    <a:gd name="T22" fmla="*/ 1109 w 1659"/>
                    <a:gd name="T23" fmla="*/ 1208 h 1672"/>
                    <a:gd name="T24" fmla="*/ 1007 w 1659"/>
                    <a:gd name="T25" fmla="*/ 1294 h 1672"/>
                    <a:gd name="T26" fmla="*/ 900 w 1659"/>
                    <a:gd name="T27" fmla="*/ 1373 h 1672"/>
                    <a:gd name="T28" fmla="*/ 787 w 1659"/>
                    <a:gd name="T29" fmla="*/ 1444 h 1672"/>
                    <a:gd name="T30" fmla="*/ 667 w 1659"/>
                    <a:gd name="T31" fmla="*/ 1508 h 1672"/>
                    <a:gd name="T32" fmla="*/ 543 w 1659"/>
                    <a:gd name="T33" fmla="*/ 1561 h 1672"/>
                    <a:gd name="T34" fmla="*/ 414 w 1659"/>
                    <a:gd name="T35" fmla="*/ 1604 h 1672"/>
                    <a:gd name="T36" fmla="*/ 280 w 1659"/>
                    <a:gd name="T37" fmla="*/ 1638 h 1672"/>
                    <a:gd name="T38" fmla="*/ 141 w 1659"/>
                    <a:gd name="T39" fmla="*/ 1660 h 1672"/>
                    <a:gd name="T40" fmla="*/ 0 w 1659"/>
                    <a:gd name="T41" fmla="*/ 1672 h 1672"/>
                    <a:gd name="T42" fmla="*/ 0 w 1659"/>
                    <a:gd name="T43" fmla="*/ 1394 h 1672"/>
                    <a:gd name="T44" fmla="*/ 132 w 1659"/>
                    <a:gd name="T45" fmla="*/ 1382 h 1672"/>
                    <a:gd name="T46" fmla="*/ 260 w 1659"/>
                    <a:gd name="T47" fmla="*/ 1358 h 1672"/>
                    <a:gd name="T48" fmla="*/ 382 w 1659"/>
                    <a:gd name="T49" fmla="*/ 1324 h 1672"/>
                    <a:gd name="T50" fmla="*/ 500 w 1659"/>
                    <a:gd name="T51" fmla="*/ 1279 h 1672"/>
                    <a:gd name="T52" fmla="*/ 613 w 1659"/>
                    <a:gd name="T53" fmla="*/ 1225 h 1672"/>
                    <a:gd name="T54" fmla="*/ 722 w 1659"/>
                    <a:gd name="T55" fmla="*/ 1161 h 1672"/>
                    <a:gd name="T56" fmla="*/ 823 w 1659"/>
                    <a:gd name="T57" fmla="*/ 1089 h 1672"/>
                    <a:gd name="T58" fmla="*/ 917 w 1659"/>
                    <a:gd name="T59" fmla="*/ 1009 h 1672"/>
                    <a:gd name="T60" fmla="*/ 1005 w 1659"/>
                    <a:gd name="T61" fmla="*/ 920 h 1672"/>
                    <a:gd name="T62" fmla="*/ 1084 w 1659"/>
                    <a:gd name="T63" fmla="*/ 825 h 1672"/>
                    <a:gd name="T64" fmla="*/ 1155 w 1659"/>
                    <a:gd name="T65" fmla="*/ 723 h 1672"/>
                    <a:gd name="T66" fmla="*/ 1217 w 1659"/>
                    <a:gd name="T67" fmla="*/ 614 h 1672"/>
                    <a:gd name="T68" fmla="*/ 1272 w 1659"/>
                    <a:gd name="T69" fmla="*/ 500 h 1672"/>
                    <a:gd name="T70" fmla="*/ 1315 w 1659"/>
                    <a:gd name="T71" fmla="*/ 381 h 1672"/>
                    <a:gd name="T72" fmla="*/ 1349 w 1659"/>
                    <a:gd name="T73" fmla="*/ 257 h 1672"/>
                    <a:gd name="T74" fmla="*/ 1371 w 1659"/>
                    <a:gd name="T75" fmla="*/ 130 h 1672"/>
                    <a:gd name="T76" fmla="*/ 1383 w 1659"/>
                    <a:gd name="T77" fmla="*/ 0 h 16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659" h="1672">
                      <a:moveTo>
                        <a:pt x="1383" y="0"/>
                      </a:moveTo>
                      <a:lnTo>
                        <a:pt x="1659" y="0"/>
                      </a:lnTo>
                      <a:lnTo>
                        <a:pt x="1649" y="141"/>
                      </a:lnTo>
                      <a:lnTo>
                        <a:pt x="1627" y="278"/>
                      </a:lnTo>
                      <a:lnTo>
                        <a:pt x="1595" y="413"/>
                      </a:lnTo>
                      <a:lnTo>
                        <a:pt x="1552" y="543"/>
                      </a:lnTo>
                      <a:lnTo>
                        <a:pt x="1501" y="667"/>
                      </a:lnTo>
                      <a:lnTo>
                        <a:pt x="1439" y="787"/>
                      </a:lnTo>
                      <a:lnTo>
                        <a:pt x="1368" y="902"/>
                      </a:lnTo>
                      <a:lnTo>
                        <a:pt x="1291" y="1010"/>
                      </a:lnTo>
                      <a:lnTo>
                        <a:pt x="1202" y="1112"/>
                      </a:lnTo>
                      <a:lnTo>
                        <a:pt x="1109" y="1208"/>
                      </a:lnTo>
                      <a:lnTo>
                        <a:pt x="1007" y="1294"/>
                      </a:lnTo>
                      <a:lnTo>
                        <a:pt x="900" y="1373"/>
                      </a:lnTo>
                      <a:lnTo>
                        <a:pt x="787" y="1444"/>
                      </a:lnTo>
                      <a:lnTo>
                        <a:pt x="667" y="1508"/>
                      </a:lnTo>
                      <a:lnTo>
                        <a:pt x="543" y="1561"/>
                      </a:lnTo>
                      <a:lnTo>
                        <a:pt x="414" y="1604"/>
                      </a:lnTo>
                      <a:lnTo>
                        <a:pt x="280" y="1638"/>
                      </a:lnTo>
                      <a:lnTo>
                        <a:pt x="141" y="1660"/>
                      </a:lnTo>
                      <a:lnTo>
                        <a:pt x="0" y="1672"/>
                      </a:lnTo>
                      <a:lnTo>
                        <a:pt x="0" y="1394"/>
                      </a:lnTo>
                      <a:lnTo>
                        <a:pt x="132" y="1382"/>
                      </a:lnTo>
                      <a:lnTo>
                        <a:pt x="260" y="1358"/>
                      </a:lnTo>
                      <a:lnTo>
                        <a:pt x="382" y="1324"/>
                      </a:lnTo>
                      <a:lnTo>
                        <a:pt x="500" y="1279"/>
                      </a:lnTo>
                      <a:lnTo>
                        <a:pt x="613" y="1225"/>
                      </a:lnTo>
                      <a:lnTo>
                        <a:pt x="722" y="1161"/>
                      </a:lnTo>
                      <a:lnTo>
                        <a:pt x="823" y="1089"/>
                      </a:lnTo>
                      <a:lnTo>
                        <a:pt x="917" y="1009"/>
                      </a:lnTo>
                      <a:lnTo>
                        <a:pt x="1005" y="920"/>
                      </a:lnTo>
                      <a:lnTo>
                        <a:pt x="1084" y="825"/>
                      </a:lnTo>
                      <a:lnTo>
                        <a:pt x="1155" y="723"/>
                      </a:lnTo>
                      <a:lnTo>
                        <a:pt x="1217" y="614"/>
                      </a:lnTo>
                      <a:lnTo>
                        <a:pt x="1272" y="500"/>
                      </a:lnTo>
                      <a:lnTo>
                        <a:pt x="1315" y="381"/>
                      </a:lnTo>
                      <a:lnTo>
                        <a:pt x="1349" y="257"/>
                      </a:lnTo>
                      <a:lnTo>
                        <a:pt x="1371" y="130"/>
                      </a:lnTo>
                      <a:lnTo>
                        <a:pt x="1383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4" name="Freeform 16"/>
                <p:cNvSpPr>
                  <a:spLocks/>
                </p:cNvSpPr>
                <p:nvPr/>
              </p:nvSpPr>
              <p:spPr bwMode="auto">
                <a:xfrm>
                  <a:off x="4147577" y="3783667"/>
                  <a:ext cx="1889182" cy="1899056"/>
                </a:xfrm>
                <a:custGeom>
                  <a:avLst/>
                  <a:gdLst>
                    <a:gd name="T0" fmla="*/ 0 w 2295"/>
                    <a:gd name="T1" fmla="*/ 0 h 2308"/>
                    <a:gd name="T2" fmla="*/ 289 w 2295"/>
                    <a:gd name="T3" fmla="*/ 0 h 2308"/>
                    <a:gd name="T4" fmla="*/ 300 w 2295"/>
                    <a:gd name="T5" fmla="*/ 154 h 2308"/>
                    <a:gd name="T6" fmla="*/ 321 w 2295"/>
                    <a:gd name="T7" fmla="*/ 306 h 2308"/>
                    <a:gd name="T8" fmla="*/ 353 w 2295"/>
                    <a:gd name="T9" fmla="*/ 455 h 2308"/>
                    <a:gd name="T10" fmla="*/ 394 w 2295"/>
                    <a:gd name="T11" fmla="*/ 597 h 2308"/>
                    <a:gd name="T12" fmla="*/ 447 w 2295"/>
                    <a:gd name="T13" fmla="*/ 738 h 2308"/>
                    <a:gd name="T14" fmla="*/ 509 w 2295"/>
                    <a:gd name="T15" fmla="*/ 871 h 2308"/>
                    <a:gd name="T16" fmla="*/ 580 w 2295"/>
                    <a:gd name="T17" fmla="*/ 1001 h 2308"/>
                    <a:gd name="T18" fmla="*/ 659 w 2295"/>
                    <a:gd name="T19" fmla="*/ 1125 h 2308"/>
                    <a:gd name="T20" fmla="*/ 747 w 2295"/>
                    <a:gd name="T21" fmla="*/ 1241 h 2308"/>
                    <a:gd name="T22" fmla="*/ 843 w 2295"/>
                    <a:gd name="T23" fmla="*/ 1352 h 2308"/>
                    <a:gd name="T24" fmla="*/ 946 w 2295"/>
                    <a:gd name="T25" fmla="*/ 1456 h 2308"/>
                    <a:gd name="T26" fmla="*/ 1055 w 2295"/>
                    <a:gd name="T27" fmla="*/ 1553 h 2308"/>
                    <a:gd name="T28" fmla="*/ 1172 w 2295"/>
                    <a:gd name="T29" fmla="*/ 1642 h 2308"/>
                    <a:gd name="T30" fmla="*/ 1296 w 2295"/>
                    <a:gd name="T31" fmla="*/ 1720 h 2308"/>
                    <a:gd name="T32" fmla="*/ 1423 w 2295"/>
                    <a:gd name="T33" fmla="*/ 1794 h 2308"/>
                    <a:gd name="T34" fmla="*/ 1559 w 2295"/>
                    <a:gd name="T35" fmla="*/ 1856 h 2308"/>
                    <a:gd name="T36" fmla="*/ 1698 w 2295"/>
                    <a:gd name="T37" fmla="*/ 1908 h 2308"/>
                    <a:gd name="T38" fmla="*/ 1840 w 2295"/>
                    <a:gd name="T39" fmla="*/ 1951 h 2308"/>
                    <a:gd name="T40" fmla="*/ 1989 w 2295"/>
                    <a:gd name="T41" fmla="*/ 1985 h 2308"/>
                    <a:gd name="T42" fmla="*/ 2139 w 2295"/>
                    <a:gd name="T43" fmla="*/ 2008 h 2308"/>
                    <a:gd name="T44" fmla="*/ 2295 w 2295"/>
                    <a:gd name="T45" fmla="*/ 2019 h 2308"/>
                    <a:gd name="T46" fmla="*/ 2295 w 2295"/>
                    <a:gd name="T47" fmla="*/ 2308 h 2308"/>
                    <a:gd name="T48" fmla="*/ 2131 w 2295"/>
                    <a:gd name="T49" fmla="*/ 2297 h 2308"/>
                    <a:gd name="T50" fmla="*/ 1974 w 2295"/>
                    <a:gd name="T51" fmla="*/ 2276 h 2308"/>
                    <a:gd name="T52" fmla="*/ 1818 w 2295"/>
                    <a:gd name="T53" fmla="*/ 2244 h 2308"/>
                    <a:gd name="T54" fmla="*/ 1666 w 2295"/>
                    <a:gd name="T55" fmla="*/ 2203 h 2308"/>
                    <a:gd name="T56" fmla="*/ 1519 w 2295"/>
                    <a:gd name="T57" fmla="*/ 2152 h 2308"/>
                    <a:gd name="T58" fmla="*/ 1376 w 2295"/>
                    <a:gd name="T59" fmla="*/ 2092 h 2308"/>
                    <a:gd name="T60" fmla="*/ 1237 w 2295"/>
                    <a:gd name="T61" fmla="*/ 2023 h 2308"/>
                    <a:gd name="T62" fmla="*/ 1106 w 2295"/>
                    <a:gd name="T63" fmla="*/ 1944 h 2308"/>
                    <a:gd name="T64" fmla="*/ 978 w 2295"/>
                    <a:gd name="T65" fmla="*/ 1859 h 2308"/>
                    <a:gd name="T66" fmla="*/ 858 w 2295"/>
                    <a:gd name="T67" fmla="*/ 1765 h 2308"/>
                    <a:gd name="T68" fmla="*/ 743 w 2295"/>
                    <a:gd name="T69" fmla="*/ 1664 h 2308"/>
                    <a:gd name="T70" fmla="*/ 635 w 2295"/>
                    <a:gd name="T71" fmla="*/ 1555 h 2308"/>
                    <a:gd name="T72" fmla="*/ 535 w 2295"/>
                    <a:gd name="T73" fmla="*/ 1441 h 2308"/>
                    <a:gd name="T74" fmla="*/ 441 w 2295"/>
                    <a:gd name="T75" fmla="*/ 1318 h 2308"/>
                    <a:gd name="T76" fmla="*/ 357 w 2295"/>
                    <a:gd name="T77" fmla="*/ 1191 h 2308"/>
                    <a:gd name="T78" fmla="*/ 280 w 2295"/>
                    <a:gd name="T79" fmla="*/ 1057 h 2308"/>
                    <a:gd name="T80" fmla="*/ 210 w 2295"/>
                    <a:gd name="T81" fmla="*/ 920 h 2308"/>
                    <a:gd name="T82" fmla="*/ 150 w 2295"/>
                    <a:gd name="T83" fmla="*/ 776 h 2308"/>
                    <a:gd name="T84" fmla="*/ 101 w 2295"/>
                    <a:gd name="T85" fmla="*/ 629 h 2308"/>
                    <a:gd name="T86" fmla="*/ 60 w 2295"/>
                    <a:gd name="T87" fmla="*/ 477 h 2308"/>
                    <a:gd name="T88" fmla="*/ 30 w 2295"/>
                    <a:gd name="T89" fmla="*/ 321 h 2308"/>
                    <a:gd name="T90" fmla="*/ 9 w 2295"/>
                    <a:gd name="T91" fmla="*/ 162 h 2308"/>
                    <a:gd name="T92" fmla="*/ 0 w 2295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5" h="2308">
                      <a:moveTo>
                        <a:pt x="0" y="0"/>
                      </a:moveTo>
                      <a:lnTo>
                        <a:pt x="289" y="0"/>
                      </a:lnTo>
                      <a:lnTo>
                        <a:pt x="300" y="154"/>
                      </a:lnTo>
                      <a:lnTo>
                        <a:pt x="321" y="306"/>
                      </a:lnTo>
                      <a:lnTo>
                        <a:pt x="353" y="455"/>
                      </a:lnTo>
                      <a:lnTo>
                        <a:pt x="394" y="597"/>
                      </a:lnTo>
                      <a:lnTo>
                        <a:pt x="447" y="738"/>
                      </a:lnTo>
                      <a:lnTo>
                        <a:pt x="509" y="871"/>
                      </a:lnTo>
                      <a:lnTo>
                        <a:pt x="580" y="1001"/>
                      </a:lnTo>
                      <a:lnTo>
                        <a:pt x="659" y="1125"/>
                      </a:lnTo>
                      <a:lnTo>
                        <a:pt x="747" y="1241"/>
                      </a:lnTo>
                      <a:lnTo>
                        <a:pt x="843" y="1352"/>
                      </a:lnTo>
                      <a:lnTo>
                        <a:pt x="946" y="1456"/>
                      </a:lnTo>
                      <a:lnTo>
                        <a:pt x="1055" y="1553"/>
                      </a:lnTo>
                      <a:lnTo>
                        <a:pt x="1172" y="1642"/>
                      </a:lnTo>
                      <a:lnTo>
                        <a:pt x="1296" y="1720"/>
                      </a:lnTo>
                      <a:lnTo>
                        <a:pt x="1423" y="1794"/>
                      </a:lnTo>
                      <a:lnTo>
                        <a:pt x="1559" y="1856"/>
                      </a:lnTo>
                      <a:lnTo>
                        <a:pt x="1698" y="1908"/>
                      </a:lnTo>
                      <a:lnTo>
                        <a:pt x="1840" y="1951"/>
                      </a:lnTo>
                      <a:lnTo>
                        <a:pt x="1989" y="1985"/>
                      </a:lnTo>
                      <a:lnTo>
                        <a:pt x="2139" y="2008"/>
                      </a:lnTo>
                      <a:lnTo>
                        <a:pt x="2295" y="2019"/>
                      </a:lnTo>
                      <a:lnTo>
                        <a:pt x="2295" y="2308"/>
                      </a:lnTo>
                      <a:lnTo>
                        <a:pt x="2131" y="2297"/>
                      </a:lnTo>
                      <a:lnTo>
                        <a:pt x="1974" y="2276"/>
                      </a:lnTo>
                      <a:lnTo>
                        <a:pt x="1818" y="2244"/>
                      </a:lnTo>
                      <a:lnTo>
                        <a:pt x="1666" y="2203"/>
                      </a:lnTo>
                      <a:lnTo>
                        <a:pt x="1519" y="2152"/>
                      </a:lnTo>
                      <a:lnTo>
                        <a:pt x="1376" y="2092"/>
                      </a:lnTo>
                      <a:lnTo>
                        <a:pt x="1237" y="2023"/>
                      </a:lnTo>
                      <a:lnTo>
                        <a:pt x="1106" y="1944"/>
                      </a:lnTo>
                      <a:lnTo>
                        <a:pt x="978" y="1859"/>
                      </a:lnTo>
                      <a:lnTo>
                        <a:pt x="858" y="1765"/>
                      </a:lnTo>
                      <a:lnTo>
                        <a:pt x="743" y="1664"/>
                      </a:lnTo>
                      <a:lnTo>
                        <a:pt x="635" y="1555"/>
                      </a:lnTo>
                      <a:lnTo>
                        <a:pt x="535" y="1441"/>
                      </a:lnTo>
                      <a:lnTo>
                        <a:pt x="441" y="1318"/>
                      </a:lnTo>
                      <a:lnTo>
                        <a:pt x="357" y="1191"/>
                      </a:lnTo>
                      <a:lnTo>
                        <a:pt x="280" y="1057"/>
                      </a:lnTo>
                      <a:lnTo>
                        <a:pt x="210" y="920"/>
                      </a:lnTo>
                      <a:lnTo>
                        <a:pt x="150" y="776"/>
                      </a:lnTo>
                      <a:lnTo>
                        <a:pt x="101" y="629"/>
                      </a:lnTo>
                      <a:lnTo>
                        <a:pt x="60" y="477"/>
                      </a:lnTo>
                      <a:lnTo>
                        <a:pt x="30" y="321"/>
                      </a:lnTo>
                      <a:lnTo>
                        <a:pt x="9" y="1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5" name="Freeform 17"/>
                <p:cNvSpPr>
                  <a:spLocks/>
                </p:cNvSpPr>
                <p:nvPr/>
              </p:nvSpPr>
              <p:spPr bwMode="auto">
                <a:xfrm>
                  <a:off x="4147577" y="1785874"/>
                  <a:ext cx="1889182" cy="1876017"/>
                </a:xfrm>
                <a:custGeom>
                  <a:avLst/>
                  <a:gdLst>
                    <a:gd name="T0" fmla="*/ 2295 w 2295"/>
                    <a:gd name="T1" fmla="*/ 0 h 2281"/>
                    <a:gd name="T2" fmla="*/ 2295 w 2295"/>
                    <a:gd name="T3" fmla="*/ 292 h 2281"/>
                    <a:gd name="T4" fmla="*/ 2141 w 2295"/>
                    <a:gd name="T5" fmla="*/ 303 h 2281"/>
                    <a:gd name="T6" fmla="*/ 1991 w 2295"/>
                    <a:gd name="T7" fmla="*/ 324 h 2281"/>
                    <a:gd name="T8" fmla="*/ 1844 w 2295"/>
                    <a:gd name="T9" fmla="*/ 355 h 2281"/>
                    <a:gd name="T10" fmla="*/ 1701 w 2295"/>
                    <a:gd name="T11" fmla="*/ 399 h 2281"/>
                    <a:gd name="T12" fmla="*/ 1564 w 2295"/>
                    <a:gd name="T13" fmla="*/ 451 h 2281"/>
                    <a:gd name="T14" fmla="*/ 1431 w 2295"/>
                    <a:gd name="T15" fmla="*/ 513 h 2281"/>
                    <a:gd name="T16" fmla="*/ 1303 w 2295"/>
                    <a:gd name="T17" fmla="*/ 583 h 2281"/>
                    <a:gd name="T18" fmla="*/ 1181 w 2295"/>
                    <a:gd name="T19" fmla="*/ 662 h 2281"/>
                    <a:gd name="T20" fmla="*/ 1065 w 2295"/>
                    <a:gd name="T21" fmla="*/ 750 h 2281"/>
                    <a:gd name="T22" fmla="*/ 956 w 2295"/>
                    <a:gd name="T23" fmla="*/ 844 h 2281"/>
                    <a:gd name="T24" fmla="*/ 852 w 2295"/>
                    <a:gd name="T25" fmla="*/ 947 h 2281"/>
                    <a:gd name="T26" fmla="*/ 757 w 2295"/>
                    <a:gd name="T27" fmla="*/ 1056 h 2281"/>
                    <a:gd name="T28" fmla="*/ 668 w 2295"/>
                    <a:gd name="T29" fmla="*/ 1171 h 2281"/>
                    <a:gd name="T30" fmla="*/ 589 w 2295"/>
                    <a:gd name="T31" fmla="*/ 1293 h 2281"/>
                    <a:gd name="T32" fmla="*/ 518 w 2295"/>
                    <a:gd name="T33" fmla="*/ 1420 h 2281"/>
                    <a:gd name="T34" fmla="*/ 456 w 2295"/>
                    <a:gd name="T35" fmla="*/ 1552 h 2281"/>
                    <a:gd name="T36" fmla="*/ 402 w 2295"/>
                    <a:gd name="T37" fmla="*/ 1689 h 2281"/>
                    <a:gd name="T38" fmla="*/ 358 w 2295"/>
                    <a:gd name="T39" fmla="*/ 1832 h 2281"/>
                    <a:gd name="T40" fmla="*/ 325 w 2295"/>
                    <a:gd name="T41" fmla="*/ 1978 h 2281"/>
                    <a:gd name="T42" fmla="*/ 302 w 2295"/>
                    <a:gd name="T43" fmla="*/ 2128 h 2281"/>
                    <a:gd name="T44" fmla="*/ 291 w 2295"/>
                    <a:gd name="T45" fmla="*/ 2281 h 2281"/>
                    <a:gd name="T46" fmla="*/ 0 w 2295"/>
                    <a:gd name="T47" fmla="*/ 2281 h 2281"/>
                    <a:gd name="T48" fmla="*/ 13 w 2295"/>
                    <a:gd name="T49" fmla="*/ 2113 h 2281"/>
                    <a:gd name="T50" fmla="*/ 35 w 2295"/>
                    <a:gd name="T51" fmla="*/ 1948 h 2281"/>
                    <a:gd name="T52" fmla="*/ 71 w 2295"/>
                    <a:gd name="T53" fmla="*/ 1788 h 2281"/>
                    <a:gd name="T54" fmla="*/ 116 w 2295"/>
                    <a:gd name="T55" fmla="*/ 1633 h 2281"/>
                    <a:gd name="T56" fmla="*/ 173 w 2295"/>
                    <a:gd name="T57" fmla="*/ 1480 h 2281"/>
                    <a:gd name="T58" fmla="*/ 236 w 2295"/>
                    <a:gd name="T59" fmla="*/ 1334 h 2281"/>
                    <a:gd name="T60" fmla="*/ 311 w 2295"/>
                    <a:gd name="T61" fmla="*/ 1191 h 2281"/>
                    <a:gd name="T62" fmla="*/ 396 w 2295"/>
                    <a:gd name="T63" fmla="*/ 1056 h 2281"/>
                    <a:gd name="T64" fmla="*/ 488 w 2295"/>
                    <a:gd name="T65" fmla="*/ 928 h 2281"/>
                    <a:gd name="T66" fmla="*/ 589 w 2295"/>
                    <a:gd name="T67" fmla="*/ 804 h 2281"/>
                    <a:gd name="T68" fmla="*/ 698 w 2295"/>
                    <a:gd name="T69" fmla="*/ 690 h 2281"/>
                    <a:gd name="T70" fmla="*/ 815 w 2295"/>
                    <a:gd name="T71" fmla="*/ 581 h 2281"/>
                    <a:gd name="T72" fmla="*/ 937 w 2295"/>
                    <a:gd name="T73" fmla="*/ 481 h 2281"/>
                    <a:gd name="T74" fmla="*/ 1067 w 2295"/>
                    <a:gd name="T75" fmla="*/ 389 h 2281"/>
                    <a:gd name="T76" fmla="*/ 1204 w 2295"/>
                    <a:gd name="T77" fmla="*/ 307 h 2281"/>
                    <a:gd name="T78" fmla="*/ 1344 w 2295"/>
                    <a:gd name="T79" fmla="*/ 231 h 2281"/>
                    <a:gd name="T80" fmla="*/ 1493 w 2295"/>
                    <a:gd name="T81" fmla="*/ 168 h 2281"/>
                    <a:gd name="T82" fmla="*/ 1645 w 2295"/>
                    <a:gd name="T83" fmla="*/ 113 h 2281"/>
                    <a:gd name="T84" fmla="*/ 1801 w 2295"/>
                    <a:gd name="T85" fmla="*/ 68 h 2281"/>
                    <a:gd name="T86" fmla="*/ 1962 w 2295"/>
                    <a:gd name="T87" fmla="*/ 34 h 2281"/>
                    <a:gd name="T88" fmla="*/ 2126 w 2295"/>
                    <a:gd name="T89" fmla="*/ 12 h 2281"/>
                    <a:gd name="T90" fmla="*/ 2295 w 2295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5" h="2281">
                      <a:moveTo>
                        <a:pt x="2295" y="0"/>
                      </a:moveTo>
                      <a:lnTo>
                        <a:pt x="2295" y="292"/>
                      </a:lnTo>
                      <a:lnTo>
                        <a:pt x="2141" y="303"/>
                      </a:lnTo>
                      <a:lnTo>
                        <a:pt x="1991" y="324"/>
                      </a:lnTo>
                      <a:lnTo>
                        <a:pt x="1844" y="355"/>
                      </a:lnTo>
                      <a:lnTo>
                        <a:pt x="1701" y="399"/>
                      </a:lnTo>
                      <a:lnTo>
                        <a:pt x="1564" y="451"/>
                      </a:lnTo>
                      <a:lnTo>
                        <a:pt x="1431" y="513"/>
                      </a:lnTo>
                      <a:lnTo>
                        <a:pt x="1303" y="583"/>
                      </a:lnTo>
                      <a:lnTo>
                        <a:pt x="1181" y="662"/>
                      </a:lnTo>
                      <a:lnTo>
                        <a:pt x="1065" y="750"/>
                      </a:lnTo>
                      <a:lnTo>
                        <a:pt x="956" y="844"/>
                      </a:lnTo>
                      <a:lnTo>
                        <a:pt x="852" y="947"/>
                      </a:lnTo>
                      <a:lnTo>
                        <a:pt x="757" y="1056"/>
                      </a:lnTo>
                      <a:lnTo>
                        <a:pt x="668" y="1171"/>
                      </a:lnTo>
                      <a:lnTo>
                        <a:pt x="589" y="1293"/>
                      </a:lnTo>
                      <a:lnTo>
                        <a:pt x="518" y="1420"/>
                      </a:lnTo>
                      <a:lnTo>
                        <a:pt x="456" y="1552"/>
                      </a:lnTo>
                      <a:lnTo>
                        <a:pt x="402" y="1689"/>
                      </a:lnTo>
                      <a:lnTo>
                        <a:pt x="358" y="1832"/>
                      </a:lnTo>
                      <a:lnTo>
                        <a:pt x="325" y="1978"/>
                      </a:lnTo>
                      <a:lnTo>
                        <a:pt x="302" y="2128"/>
                      </a:lnTo>
                      <a:lnTo>
                        <a:pt x="291" y="2281"/>
                      </a:lnTo>
                      <a:lnTo>
                        <a:pt x="0" y="2281"/>
                      </a:lnTo>
                      <a:lnTo>
                        <a:pt x="13" y="2113"/>
                      </a:lnTo>
                      <a:lnTo>
                        <a:pt x="35" y="1948"/>
                      </a:lnTo>
                      <a:lnTo>
                        <a:pt x="71" y="1788"/>
                      </a:lnTo>
                      <a:lnTo>
                        <a:pt x="116" y="1633"/>
                      </a:lnTo>
                      <a:lnTo>
                        <a:pt x="173" y="1480"/>
                      </a:lnTo>
                      <a:lnTo>
                        <a:pt x="236" y="1334"/>
                      </a:lnTo>
                      <a:lnTo>
                        <a:pt x="311" y="1191"/>
                      </a:lnTo>
                      <a:lnTo>
                        <a:pt x="396" y="1056"/>
                      </a:lnTo>
                      <a:lnTo>
                        <a:pt x="488" y="928"/>
                      </a:lnTo>
                      <a:lnTo>
                        <a:pt x="589" y="804"/>
                      </a:lnTo>
                      <a:lnTo>
                        <a:pt x="698" y="690"/>
                      </a:lnTo>
                      <a:lnTo>
                        <a:pt x="815" y="581"/>
                      </a:lnTo>
                      <a:lnTo>
                        <a:pt x="937" y="481"/>
                      </a:lnTo>
                      <a:lnTo>
                        <a:pt x="1067" y="389"/>
                      </a:lnTo>
                      <a:lnTo>
                        <a:pt x="1204" y="307"/>
                      </a:lnTo>
                      <a:lnTo>
                        <a:pt x="1344" y="231"/>
                      </a:lnTo>
                      <a:lnTo>
                        <a:pt x="1493" y="168"/>
                      </a:lnTo>
                      <a:lnTo>
                        <a:pt x="1645" y="113"/>
                      </a:lnTo>
                      <a:lnTo>
                        <a:pt x="1801" y="68"/>
                      </a:lnTo>
                      <a:lnTo>
                        <a:pt x="1962" y="34"/>
                      </a:lnTo>
                      <a:lnTo>
                        <a:pt x="2126" y="12"/>
                      </a:lnTo>
                      <a:lnTo>
                        <a:pt x="2295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6" name="Freeform 18"/>
                <p:cNvSpPr>
                  <a:spLocks/>
                </p:cNvSpPr>
                <p:nvPr/>
              </p:nvSpPr>
              <p:spPr bwMode="auto">
                <a:xfrm>
                  <a:off x="6155244" y="1785874"/>
                  <a:ext cx="1887537" cy="1876017"/>
                </a:xfrm>
                <a:custGeom>
                  <a:avLst/>
                  <a:gdLst>
                    <a:gd name="T0" fmla="*/ 0 w 2294"/>
                    <a:gd name="T1" fmla="*/ 0 h 2281"/>
                    <a:gd name="T2" fmla="*/ 169 w 2294"/>
                    <a:gd name="T3" fmla="*/ 12 h 2281"/>
                    <a:gd name="T4" fmla="*/ 333 w 2294"/>
                    <a:gd name="T5" fmla="*/ 34 h 2281"/>
                    <a:gd name="T6" fmla="*/ 494 w 2294"/>
                    <a:gd name="T7" fmla="*/ 68 h 2281"/>
                    <a:gd name="T8" fmla="*/ 650 w 2294"/>
                    <a:gd name="T9" fmla="*/ 113 h 2281"/>
                    <a:gd name="T10" fmla="*/ 802 w 2294"/>
                    <a:gd name="T11" fmla="*/ 168 h 2281"/>
                    <a:gd name="T12" fmla="*/ 951 w 2294"/>
                    <a:gd name="T13" fmla="*/ 231 h 2281"/>
                    <a:gd name="T14" fmla="*/ 1092 w 2294"/>
                    <a:gd name="T15" fmla="*/ 307 h 2281"/>
                    <a:gd name="T16" fmla="*/ 1229 w 2294"/>
                    <a:gd name="T17" fmla="*/ 389 h 2281"/>
                    <a:gd name="T18" fmla="*/ 1358 w 2294"/>
                    <a:gd name="T19" fmla="*/ 481 h 2281"/>
                    <a:gd name="T20" fmla="*/ 1480 w 2294"/>
                    <a:gd name="T21" fmla="*/ 581 h 2281"/>
                    <a:gd name="T22" fmla="*/ 1597 w 2294"/>
                    <a:gd name="T23" fmla="*/ 690 h 2281"/>
                    <a:gd name="T24" fmla="*/ 1706 w 2294"/>
                    <a:gd name="T25" fmla="*/ 804 h 2281"/>
                    <a:gd name="T26" fmla="*/ 1807 w 2294"/>
                    <a:gd name="T27" fmla="*/ 928 h 2281"/>
                    <a:gd name="T28" fmla="*/ 1899 w 2294"/>
                    <a:gd name="T29" fmla="*/ 1056 h 2281"/>
                    <a:gd name="T30" fmla="*/ 1984 w 2294"/>
                    <a:gd name="T31" fmla="*/ 1191 h 2281"/>
                    <a:gd name="T32" fmla="*/ 2059 w 2294"/>
                    <a:gd name="T33" fmla="*/ 1334 h 2281"/>
                    <a:gd name="T34" fmla="*/ 2123 w 2294"/>
                    <a:gd name="T35" fmla="*/ 1480 h 2281"/>
                    <a:gd name="T36" fmla="*/ 2179 w 2294"/>
                    <a:gd name="T37" fmla="*/ 1633 h 2281"/>
                    <a:gd name="T38" fmla="*/ 2224 w 2294"/>
                    <a:gd name="T39" fmla="*/ 1788 h 2281"/>
                    <a:gd name="T40" fmla="*/ 2260 w 2294"/>
                    <a:gd name="T41" fmla="*/ 1948 h 2281"/>
                    <a:gd name="T42" fmla="*/ 2282 w 2294"/>
                    <a:gd name="T43" fmla="*/ 2113 h 2281"/>
                    <a:gd name="T44" fmla="*/ 2294 w 2294"/>
                    <a:gd name="T45" fmla="*/ 2281 h 2281"/>
                    <a:gd name="T46" fmla="*/ 2004 w 2294"/>
                    <a:gd name="T47" fmla="*/ 2281 h 2281"/>
                    <a:gd name="T48" fmla="*/ 1993 w 2294"/>
                    <a:gd name="T49" fmla="*/ 2128 h 2281"/>
                    <a:gd name="T50" fmla="*/ 1971 w 2294"/>
                    <a:gd name="T51" fmla="*/ 1978 h 2281"/>
                    <a:gd name="T52" fmla="*/ 1937 w 2294"/>
                    <a:gd name="T53" fmla="*/ 1832 h 2281"/>
                    <a:gd name="T54" fmla="*/ 1894 w 2294"/>
                    <a:gd name="T55" fmla="*/ 1689 h 2281"/>
                    <a:gd name="T56" fmla="*/ 1839 w 2294"/>
                    <a:gd name="T57" fmla="*/ 1552 h 2281"/>
                    <a:gd name="T58" fmla="*/ 1777 w 2294"/>
                    <a:gd name="T59" fmla="*/ 1420 h 2281"/>
                    <a:gd name="T60" fmla="*/ 1706 w 2294"/>
                    <a:gd name="T61" fmla="*/ 1293 h 2281"/>
                    <a:gd name="T62" fmla="*/ 1627 w 2294"/>
                    <a:gd name="T63" fmla="*/ 1171 h 2281"/>
                    <a:gd name="T64" fmla="*/ 1539 w 2294"/>
                    <a:gd name="T65" fmla="*/ 1056 h 2281"/>
                    <a:gd name="T66" fmla="*/ 1443 w 2294"/>
                    <a:gd name="T67" fmla="*/ 947 h 2281"/>
                    <a:gd name="T68" fmla="*/ 1340 w 2294"/>
                    <a:gd name="T69" fmla="*/ 844 h 2281"/>
                    <a:gd name="T70" fmla="*/ 1231 w 2294"/>
                    <a:gd name="T71" fmla="*/ 750 h 2281"/>
                    <a:gd name="T72" fmla="*/ 1114 w 2294"/>
                    <a:gd name="T73" fmla="*/ 662 h 2281"/>
                    <a:gd name="T74" fmla="*/ 992 w 2294"/>
                    <a:gd name="T75" fmla="*/ 583 h 2281"/>
                    <a:gd name="T76" fmla="*/ 864 w 2294"/>
                    <a:gd name="T77" fmla="*/ 513 h 2281"/>
                    <a:gd name="T78" fmla="*/ 731 w 2294"/>
                    <a:gd name="T79" fmla="*/ 451 h 2281"/>
                    <a:gd name="T80" fmla="*/ 594 w 2294"/>
                    <a:gd name="T81" fmla="*/ 399 h 2281"/>
                    <a:gd name="T82" fmla="*/ 451 w 2294"/>
                    <a:gd name="T83" fmla="*/ 355 h 2281"/>
                    <a:gd name="T84" fmla="*/ 305 w 2294"/>
                    <a:gd name="T85" fmla="*/ 324 h 2281"/>
                    <a:gd name="T86" fmla="*/ 154 w 2294"/>
                    <a:gd name="T87" fmla="*/ 303 h 2281"/>
                    <a:gd name="T88" fmla="*/ 0 w 2294"/>
                    <a:gd name="T89" fmla="*/ 292 h 2281"/>
                    <a:gd name="T90" fmla="*/ 0 w 2294"/>
                    <a:gd name="T91" fmla="*/ 0 h 22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2294" h="2281">
                      <a:moveTo>
                        <a:pt x="0" y="0"/>
                      </a:moveTo>
                      <a:lnTo>
                        <a:pt x="169" y="12"/>
                      </a:lnTo>
                      <a:lnTo>
                        <a:pt x="333" y="34"/>
                      </a:lnTo>
                      <a:lnTo>
                        <a:pt x="494" y="68"/>
                      </a:lnTo>
                      <a:lnTo>
                        <a:pt x="650" y="113"/>
                      </a:lnTo>
                      <a:lnTo>
                        <a:pt x="802" y="168"/>
                      </a:lnTo>
                      <a:lnTo>
                        <a:pt x="951" y="231"/>
                      </a:lnTo>
                      <a:lnTo>
                        <a:pt x="1092" y="307"/>
                      </a:lnTo>
                      <a:lnTo>
                        <a:pt x="1229" y="389"/>
                      </a:lnTo>
                      <a:lnTo>
                        <a:pt x="1358" y="481"/>
                      </a:lnTo>
                      <a:lnTo>
                        <a:pt x="1480" y="581"/>
                      </a:lnTo>
                      <a:lnTo>
                        <a:pt x="1597" y="690"/>
                      </a:lnTo>
                      <a:lnTo>
                        <a:pt x="1706" y="804"/>
                      </a:lnTo>
                      <a:lnTo>
                        <a:pt x="1807" y="928"/>
                      </a:lnTo>
                      <a:lnTo>
                        <a:pt x="1899" y="1056"/>
                      </a:lnTo>
                      <a:lnTo>
                        <a:pt x="1984" y="1191"/>
                      </a:lnTo>
                      <a:lnTo>
                        <a:pt x="2059" y="1334"/>
                      </a:lnTo>
                      <a:lnTo>
                        <a:pt x="2123" y="1480"/>
                      </a:lnTo>
                      <a:lnTo>
                        <a:pt x="2179" y="1633"/>
                      </a:lnTo>
                      <a:lnTo>
                        <a:pt x="2224" y="1788"/>
                      </a:lnTo>
                      <a:lnTo>
                        <a:pt x="2260" y="1948"/>
                      </a:lnTo>
                      <a:lnTo>
                        <a:pt x="2282" y="2113"/>
                      </a:lnTo>
                      <a:lnTo>
                        <a:pt x="2294" y="2281"/>
                      </a:lnTo>
                      <a:lnTo>
                        <a:pt x="2004" y="2281"/>
                      </a:lnTo>
                      <a:lnTo>
                        <a:pt x="1993" y="2128"/>
                      </a:lnTo>
                      <a:lnTo>
                        <a:pt x="1971" y="1978"/>
                      </a:lnTo>
                      <a:lnTo>
                        <a:pt x="1937" y="1832"/>
                      </a:lnTo>
                      <a:lnTo>
                        <a:pt x="1894" y="1689"/>
                      </a:lnTo>
                      <a:lnTo>
                        <a:pt x="1839" y="1552"/>
                      </a:lnTo>
                      <a:lnTo>
                        <a:pt x="1777" y="1420"/>
                      </a:lnTo>
                      <a:lnTo>
                        <a:pt x="1706" y="1293"/>
                      </a:lnTo>
                      <a:lnTo>
                        <a:pt x="1627" y="1171"/>
                      </a:lnTo>
                      <a:lnTo>
                        <a:pt x="1539" y="1056"/>
                      </a:lnTo>
                      <a:lnTo>
                        <a:pt x="1443" y="947"/>
                      </a:lnTo>
                      <a:lnTo>
                        <a:pt x="1340" y="844"/>
                      </a:lnTo>
                      <a:lnTo>
                        <a:pt x="1231" y="750"/>
                      </a:lnTo>
                      <a:lnTo>
                        <a:pt x="1114" y="662"/>
                      </a:lnTo>
                      <a:lnTo>
                        <a:pt x="992" y="583"/>
                      </a:lnTo>
                      <a:lnTo>
                        <a:pt x="864" y="513"/>
                      </a:lnTo>
                      <a:lnTo>
                        <a:pt x="731" y="451"/>
                      </a:lnTo>
                      <a:lnTo>
                        <a:pt x="594" y="399"/>
                      </a:lnTo>
                      <a:lnTo>
                        <a:pt x="451" y="355"/>
                      </a:lnTo>
                      <a:lnTo>
                        <a:pt x="305" y="324"/>
                      </a:lnTo>
                      <a:lnTo>
                        <a:pt x="154" y="303"/>
                      </a:lnTo>
                      <a:lnTo>
                        <a:pt x="0" y="2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7" name="Freeform 19"/>
                <p:cNvSpPr>
                  <a:spLocks/>
                </p:cNvSpPr>
                <p:nvPr/>
              </p:nvSpPr>
              <p:spPr bwMode="auto">
                <a:xfrm>
                  <a:off x="6155243" y="3783667"/>
                  <a:ext cx="1889182" cy="1899056"/>
                </a:xfrm>
                <a:custGeom>
                  <a:avLst/>
                  <a:gdLst>
                    <a:gd name="T0" fmla="*/ 2006 w 2296"/>
                    <a:gd name="T1" fmla="*/ 0 h 2308"/>
                    <a:gd name="T2" fmla="*/ 2296 w 2296"/>
                    <a:gd name="T3" fmla="*/ 0 h 2308"/>
                    <a:gd name="T4" fmla="*/ 2286 w 2296"/>
                    <a:gd name="T5" fmla="*/ 162 h 2308"/>
                    <a:gd name="T6" fmla="*/ 2265 w 2296"/>
                    <a:gd name="T7" fmla="*/ 321 h 2308"/>
                    <a:gd name="T8" fmla="*/ 2235 w 2296"/>
                    <a:gd name="T9" fmla="*/ 477 h 2308"/>
                    <a:gd name="T10" fmla="*/ 2194 w 2296"/>
                    <a:gd name="T11" fmla="*/ 629 h 2308"/>
                    <a:gd name="T12" fmla="*/ 2143 w 2296"/>
                    <a:gd name="T13" fmla="*/ 776 h 2308"/>
                    <a:gd name="T14" fmla="*/ 2085 w 2296"/>
                    <a:gd name="T15" fmla="*/ 920 h 2308"/>
                    <a:gd name="T16" fmla="*/ 2016 w 2296"/>
                    <a:gd name="T17" fmla="*/ 1057 h 2308"/>
                    <a:gd name="T18" fmla="*/ 1939 w 2296"/>
                    <a:gd name="T19" fmla="*/ 1191 h 2308"/>
                    <a:gd name="T20" fmla="*/ 1854 w 2296"/>
                    <a:gd name="T21" fmla="*/ 1318 h 2308"/>
                    <a:gd name="T22" fmla="*/ 1760 w 2296"/>
                    <a:gd name="T23" fmla="*/ 1441 h 2308"/>
                    <a:gd name="T24" fmla="*/ 1661 w 2296"/>
                    <a:gd name="T25" fmla="*/ 1555 h 2308"/>
                    <a:gd name="T26" fmla="*/ 1552 w 2296"/>
                    <a:gd name="T27" fmla="*/ 1664 h 2308"/>
                    <a:gd name="T28" fmla="*/ 1437 w 2296"/>
                    <a:gd name="T29" fmla="*/ 1765 h 2308"/>
                    <a:gd name="T30" fmla="*/ 1317 w 2296"/>
                    <a:gd name="T31" fmla="*/ 1859 h 2308"/>
                    <a:gd name="T32" fmla="*/ 1189 w 2296"/>
                    <a:gd name="T33" fmla="*/ 1944 h 2308"/>
                    <a:gd name="T34" fmla="*/ 1058 w 2296"/>
                    <a:gd name="T35" fmla="*/ 2023 h 2308"/>
                    <a:gd name="T36" fmla="*/ 919 w 2296"/>
                    <a:gd name="T37" fmla="*/ 2092 h 2308"/>
                    <a:gd name="T38" fmla="*/ 776 w 2296"/>
                    <a:gd name="T39" fmla="*/ 2152 h 2308"/>
                    <a:gd name="T40" fmla="*/ 630 w 2296"/>
                    <a:gd name="T41" fmla="*/ 2203 h 2308"/>
                    <a:gd name="T42" fmla="*/ 477 w 2296"/>
                    <a:gd name="T43" fmla="*/ 2244 h 2308"/>
                    <a:gd name="T44" fmla="*/ 322 w 2296"/>
                    <a:gd name="T45" fmla="*/ 2276 h 2308"/>
                    <a:gd name="T46" fmla="*/ 164 w 2296"/>
                    <a:gd name="T47" fmla="*/ 2297 h 2308"/>
                    <a:gd name="T48" fmla="*/ 0 w 2296"/>
                    <a:gd name="T49" fmla="*/ 2308 h 2308"/>
                    <a:gd name="T50" fmla="*/ 0 w 2296"/>
                    <a:gd name="T51" fmla="*/ 2019 h 2308"/>
                    <a:gd name="T52" fmla="*/ 156 w 2296"/>
                    <a:gd name="T53" fmla="*/ 2008 h 2308"/>
                    <a:gd name="T54" fmla="*/ 307 w 2296"/>
                    <a:gd name="T55" fmla="*/ 1985 h 2308"/>
                    <a:gd name="T56" fmla="*/ 455 w 2296"/>
                    <a:gd name="T57" fmla="*/ 1951 h 2308"/>
                    <a:gd name="T58" fmla="*/ 598 w 2296"/>
                    <a:gd name="T59" fmla="*/ 1908 h 2308"/>
                    <a:gd name="T60" fmla="*/ 737 w 2296"/>
                    <a:gd name="T61" fmla="*/ 1856 h 2308"/>
                    <a:gd name="T62" fmla="*/ 872 w 2296"/>
                    <a:gd name="T63" fmla="*/ 1794 h 2308"/>
                    <a:gd name="T64" fmla="*/ 1000 w 2296"/>
                    <a:gd name="T65" fmla="*/ 1720 h 2308"/>
                    <a:gd name="T66" fmla="*/ 1124 w 2296"/>
                    <a:gd name="T67" fmla="*/ 1642 h 2308"/>
                    <a:gd name="T68" fmla="*/ 1240 w 2296"/>
                    <a:gd name="T69" fmla="*/ 1553 h 2308"/>
                    <a:gd name="T70" fmla="*/ 1349 w 2296"/>
                    <a:gd name="T71" fmla="*/ 1456 h 2308"/>
                    <a:gd name="T72" fmla="*/ 1452 w 2296"/>
                    <a:gd name="T73" fmla="*/ 1352 h 2308"/>
                    <a:gd name="T74" fmla="*/ 1548 w 2296"/>
                    <a:gd name="T75" fmla="*/ 1241 h 2308"/>
                    <a:gd name="T76" fmla="*/ 1636 w 2296"/>
                    <a:gd name="T77" fmla="*/ 1125 h 2308"/>
                    <a:gd name="T78" fmla="*/ 1715 w 2296"/>
                    <a:gd name="T79" fmla="*/ 1001 h 2308"/>
                    <a:gd name="T80" fmla="*/ 1787 w 2296"/>
                    <a:gd name="T81" fmla="*/ 871 h 2308"/>
                    <a:gd name="T82" fmla="*/ 1849 w 2296"/>
                    <a:gd name="T83" fmla="*/ 738 h 2308"/>
                    <a:gd name="T84" fmla="*/ 1901 w 2296"/>
                    <a:gd name="T85" fmla="*/ 597 h 2308"/>
                    <a:gd name="T86" fmla="*/ 1942 w 2296"/>
                    <a:gd name="T87" fmla="*/ 455 h 2308"/>
                    <a:gd name="T88" fmla="*/ 1974 w 2296"/>
                    <a:gd name="T89" fmla="*/ 306 h 2308"/>
                    <a:gd name="T90" fmla="*/ 1995 w 2296"/>
                    <a:gd name="T91" fmla="*/ 154 h 2308"/>
                    <a:gd name="T92" fmla="*/ 2006 w 2296"/>
                    <a:gd name="T93" fmla="*/ 0 h 23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296" h="2308">
                      <a:moveTo>
                        <a:pt x="2006" y="0"/>
                      </a:moveTo>
                      <a:lnTo>
                        <a:pt x="2296" y="0"/>
                      </a:lnTo>
                      <a:lnTo>
                        <a:pt x="2286" y="162"/>
                      </a:lnTo>
                      <a:lnTo>
                        <a:pt x="2265" y="321"/>
                      </a:lnTo>
                      <a:lnTo>
                        <a:pt x="2235" y="477"/>
                      </a:lnTo>
                      <a:lnTo>
                        <a:pt x="2194" y="629"/>
                      </a:lnTo>
                      <a:lnTo>
                        <a:pt x="2143" y="776"/>
                      </a:lnTo>
                      <a:lnTo>
                        <a:pt x="2085" y="920"/>
                      </a:lnTo>
                      <a:lnTo>
                        <a:pt x="2016" y="1057"/>
                      </a:lnTo>
                      <a:lnTo>
                        <a:pt x="1939" y="1191"/>
                      </a:lnTo>
                      <a:lnTo>
                        <a:pt x="1854" y="1318"/>
                      </a:lnTo>
                      <a:lnTo>
                        <a:pt x="1760" y="1441"/>
                      </a:lnTo>
                      <a:lnTo>
                        <a:pt x="1661" y="1555"/>
                      </a:lnTo>
                      <a:lnTo>
                        <a:pt x="1552" y="1664"/>
                      </a:lnTo>
                      <a:lnTo>
                        <a:pt x="1437" y="1765"/>
                      </a:lnTo>
                      <a:lnTo>
                        <a:pt x="1317" y="1859"/>
                      </a:lnTo>
                      <a:lnTo>
                        <a:pt x="1189" y="1944"/>
                      </a:lnTo>
                      <a:lnTo>
                        <a:pt x="1058" y="2023"/>
                      </a:lnTo>
                      <a:lnTo>
                        <a:pt x="919" y="2092"/>
                      </a:lnTo>
                      <a:lnTo>
                        <a:pt x="776" y="2152"/>
                      </a:lnTo>
                      <a:lnTo>
                        <a:pt x="630" y="2203"/>
                      </a:lnTo>
                      <a:lnTo>
                        <a:pt x="477" y="2244"/>
                      </a:lnTo>
                      <a:lnTo>
                        <a:pt x="322" y="2276"/>
                      </a:lnTo>
                      <a:lnTo>
                        <a:pt x="164" y="2297"/>
                      </a:lnTo>
                      <a:lnTo>
                        <a:pt x="0" y="2308"/>
                      </a:lnTo>
                      <a:lnTo>
                        <a:pt x="0" y="2019"/>
                      </a:lnTo>
                      <a:lnTo>
                        <a:pt x="156" y="2008"/>
                      </a:lnTo>
                      <a:lnTo>
                        <a:pt x="307" y="1985"/>
                      </a:lnTo>
                      <a:lnTo>
                        <a:pt x="455" y="1951"/>
                      </a:lnTo>
                      <a:lnTo>
                        <a:pt x="598" y="1908"/>
                      </a:lnTo>
                      <a:lnTo>
                        <a:pt x="737" y="1856"/>
                      </a:lnTo>
                      <a:lnTo>
                        <a:pt x="872" y="1794"/>
                      </a:lnTo>
                      <a:lnTo>
                        <a:pt x="1000" y="1720"/>
                      </a:lnTo>
                      <a:lnTo>
                        <a:pt x="1124" y="1642"/>
                      </a:lnTo>
                      <a:lnTo>
                        <a:pt x="1240" y="1553"/>
                      </a:lnTo>
                      <a:lnTo>
                        <a:pt x="1349" y="1456"/>
                      </a:lnTo>
                      <a:lnTo>
                        <a:pt x="1452" y="1352"/>
                      </a:lnTo>
                      <a:lnTo>
                        <a:pt x="1548" y="1241"/>
                      </a:lnTo>
                      <a:lnTo>
                        <a:pt x="1636" y="1125"/>
                      </a:lnTo>
                      <a:lnTo>
                        <a:pt x="1715" y="1001"/>
                      </a:lnTo>
                      <a:lnTo>
                        <a:pt x="1787" y="871"/>
                      </a:lnTo>
                      <a:lnTo>
                        <a:pt x="1849" y="738"/>
                      </a:lnTo>
                      <a:lnTo>
                        <a:pt x="1901" y="597"/>
                      </a:lnTo>
                      <a:lnTo>
                        <a:pt x="1942" y="455"/>
                      </a:lnTo>
                      <a:lnTo>
                        <a:pt x="1974" y="306"/>
                      </a:lnTo>
                      <a:lnTo>
                        <a:pt x="1995" y="154"/>
                      </a:lnTo>
                      <a:lnTo>
                        <a:pt x="2006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8" name="Freeform 20"/>
                <p:cNvSpPr>
                  <a:spLocks/>
                </p:cNvSpPr>
                <p:nvPr/>
              </p:nvSpPr>
              <p:spPr bwMode="auto">
                <a:xfrm>
                  <a:off x="3548568" y="3783666"/>
                  <a:ext cx="2488190" cy="2498065"/>
                </a:xfrm>
                <a:custGeom>
                  <a:avLst/>
                  <a:gdLst>
                    <a:gd name="T0" fmla="*/ 0 w 3024"/>
                    <a:gd name="T1" fmla="*/ 0 h 3037"/>
                    <a:gd name="T2" fmla="*/ 702 w 3024"/>
                    <a:gd name="T3" fmla="*/ 0 h 3037"/>
                    <a:gd name="T4" fmla="*/ 714 w 3024"/>
                    <a:gd name="T5" fmla="*/ 163 h 3037"/>
                    <a:gd name="T6" fmla="*/ 732 w 3024"/>
                    <a:gd name="T7" fmla="*/ 325 h 3037"/>
                    <a:gd name="T8" fmla="*/ 764 w 3024"/>
                    <a:gd name="T9" fmla="*/ 481 h 3037"/>
                    <a:gd name="T10" fmla="*/ 806 w 3024"/>
                    <a:gd name="T11" fmla="*/ 635 h 3037"/>
                    <a:gd name="T12" fmla="*/ 856 w 3024"/>
                    <a:gd name="T13" fmla="*/ 785 h 3037"/>
                    <a:gd name="T14" fmla="*/ 917 w 3024"/>
                    <a:gd name="T15" fmla="*/ 930 h 3037"/>
                    <a:gd name="T16" fmla="*/ 986 w 3024"/>
                    <a:gd name="T17" fmla="*/ 1069 h 3037"/>
                    <a:gd name="T18" fmla="*/ 1063 w 3024"/>
                    <a:gd name="T19" fmla="*/ 1204 h 3037"/>
                    <a:gd name="T20" fmla="*/ 1149 w 3024"/>
                    <a:gd name="T21" fmla="*/ 1334 h 3037"/>
                    <a:gd name="T22" fmla="*/ 1243 w 3024"/>
                    <a:gd name="T23" fmla="*/ 1456 h 3037"/>
                    <a:gd name="T24" fmla="*/ 1347 w 3024"/>
                    <a:gd name="T25" fmla="*/ 1572 h 3037"/>
                    <a:gd name="T26" fmla="*/ 1456 w 3024"/>
                    <a:gd name="T27" fmla="*/ 1681 h 3037"/>
                    <a:gd name="T28" fmla="*/ 1570 w 3024"/>
                    <a:gd name="T29" fmla="*/ 1784 h 3037"/>
                    <a:gd name="T30" fmla="*/ 1692 w 3024"/>
                    <a:gd name="T31" fmla="*/ 1878 h 3037"/>
                    <a:gd name="T32" fmla="*/ 1822 w 3024"/>
                    <a:gd name="T33" fmla="*/ 1966 h 3037"/>
                    <a:gd name="T34" fmla="*/ 1955 w 3024"/>
                    <a:gd name="T35" fmla="*/ 2045 h 3037"/>
                    <a:gd name="T36" fmla="*/ 2094 w 3024"/>
                    <a:gd name="T37" fmla="*/ 2115 h 3037"/>
                    <a:gd name="T38" fmla="*/ 2239 w 3024"/>
                    <a:gd name="T39" fmla="*/ 2177 h 3037"/>
                    <a:gd name="T40" fmla="*/ 2389 w 3024"/>
                    <a:gd name="T41" fmla="*/ 2228 h 3037"/>
                    <a:gd name="T42" fmla="*/ 2541 w 3024"/>
                    <a:gd name="T43" fmla="*/ 2269 h 3037"/>
                    <a:gd name="T44" fmla="*/ 2699 w 3024"/>
                    <a:gd name="T45" fmla="*/ 2301 h 3037"/>
                    <a:gd name="T46" fmla="*/ 2859 w 3024"/>
                    <a:gd name="T47" fmla="*/ 2323 h 3037"/>
                    <a:gd name="T48" fmla="*/ 3024 w 3024"/>
                    <a:gd name="T49" fmla="*/ 2333 h 3037"/>
                    <a:gd name="T50" fmla="*/ 3024 w 3024"/>
                    <a:gd name="T51" fmla="*/ 3037 h 3037"/>
                    <a:gd name="T52" fmla="*/ 2834 w 3024"/>
                    <a:gd name="T53" fmla="*/ 3028 h 3037"/>
                    <a:gd name="T54" fmla="*/ 2646 w 3024"/>
                    <a:gd name="T55" fmla="*/ 3005 h 3037"/>
                    <a:gd name="T56" fmla="*/ 2464 w 3024"/>
                    <a:gd name="T57" fmla="*/ 2973 h 3037"/>
                    <a:gd name="T58" fmla="*/ 2284 w 3024"/>
                    <a:gd name="T59" fmla="*/ 2930 h 3037"/>
                    <a:gd name="T60" fmla="*/ 2109 w 3024"/>
                    <a:gd name="T61" fmla="*/ 2877 h 3037"/>
                    <a:gd name="T62" fmla="*/ 1940 w 3024"/>
                    <a:gd name="T63" fmla="*/ 2815 h 3037"/>
                    <a:gd name="T64" fmla="*/ 1773 w 3024"/>
                    <a:gd name="T65" fmla="*/ 2742 h 3037"/>
                    <a:gd name="T66" fmla="*/ 1613 w 3024"/>
                    <a:gd name="T67" fmla="*/ 2661 h 3037"/>
                    <a:gd name="T68" fmla="*/ 1459 w 3024"/>
                    <a:gd name="T69" fmla="*/ 2569 h 3037"/>
                    <a:gd name="T70" fmla="*/ 1309 w 3024"/>
                    <a:gd name="T71" fmla="*/ 2472 h 3037"/>
                    <a:gd name="T72" fmla="*/ 1166 w 3024"/>
                    <a:gd name="T73" fmla="*/ 2365 h 3037"/>
                    <a:gd name="T74" fmla="*/ 1031 w 3024"/>
                    <a:gd name="T75" fmla="*/ 2248 h 3037"/>
                    <a:gd name="T76" fmla="*/ 902 w 3024"/>
                    <a:gd name="T77" fmla="*/ 2126 h 3037"/>
                    <a:gd name="T78" fmla="*/ 779 w 3024"/>
                    <a:gd name="T79" fmla="*/ 1997 h 3037"/>
                    <a:gd name="T80" fmla="*/ 665 w 3024"/>
                    <a:gd name="T81" fmla="*/ 1859 h 3037"/>
                    <a:gd name="T82" fmla="*/ 558 w 3024"/>
                    <a:gd name="T83" fmla="*/ 1717 h 3037"/>
                    <a:gd name="T84" fmla="*/ 460 w 3024"/>
                    <a:gd name="T85" fmla="*/ 1566 h 3037"/>
                    <a:gd name="T86" fmla="*/ 370 w 3024"/>
                    <a:gd name="T87" fmla="*/ 1412 h 3037"/>
                    <a:gd name="T88" fmla="*/ 289 w 3024"/>
                    <a:gd name="T89" fmla="*/ 1251 h 3037"/>
                    <a:gd name="T90" fmla="*/ 218 w 3024"/>
                    <a:gd name="T91" fmla="*/ 1086 h 3037"/>
                    <a:gd name="T92" fmla="*/ 156 w 3024"/>
                    <a:gd name="T93" fmla="*/ 915 h 3037"/>
                    <a:gd name="T94" fmla="*/ 103 w 3024"/>
                    <a:gd name="T95" fmla="*/ 738 h 3037"/>
                    <a:gd name="T96" fmla="*/ 62 w 3024"/>
                    <a:gd name="T97" fmla="*/ 560 h 3037"/>
                    <a:gd name="T98" fmla="*/ 30 w 3024"/>
                    <a:gd name="T99" fmla="*/ 376 h 3037"/>
                    <a:gd name="T100" fmla="*/ 9 w 3024"/>
                    <a:gd name="T101" fmla="*/ 190 h 3037"/>
                    <a:gd name="T102" fmla="*/ 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0" y="0"/>
                      </a:moveTo>
                      <a:lnTo>
                        <a:pt x="702" y="0"/>
                      </a:lnTo>
                      <a:lnTo>
                        <a:pt x="714" y="163"/>
                      </a:lnTo>
                      <a:lnTo>
                        <a:pt x="732" y="325"/>
                      </a:lnTo>
                      <a:lnTo>
                        <a:pt x="764" y="481"/>
                      </a:lnTo>
                      <a:lnTo>
                        <a:pt x="806" y="635"/>
                      </a:lnTo>
                      <a:lnTo>
                        <a:pt x="856" y="785"/>
                      </a:lnTo>
                      <a:lnTo>
                        <a:pt x="917" y="930"/>
                      </a:lnTo>
                      <a:lnTo>
                        <a:pt x="986" y="1069"/>
                      </a:lnTo>
                      <a:lnTo>
                        <a:pt x="1063" y="1204"/>
                      </a:lnTo>
                      <a:lnTo>
                        <a:pt x="1149" y="1334"/>
                      </a:lnTo>
                      <a:lnTo>
                        <a:pt x="1243" y="1456"/>
                      </a:lnTo>
                      <a:lnTo>
                        <a:pt x="1347" y="1572"/>
                      </a:lnTo>
                      <a:lnTo>
                        <a:pt x="1456" y="1681"/>
                      </a:lnTo>
                      <a:lnTo>
                        <a:pt x="1570" y="1784"/>
                      </a:lnTo>
                      <a:lnTo>
                        <a:pt x="1692" y="1878"/>
                      </a:lnTo>
                      <a:lnTo>
                        <a:pt x="1822" y="1966"/>
                      </a:lnTo>
                      <a:lnTo>
                        <a:pt x="1955" y="2045"/>
                      </a:lnTo>
                      <a:lnTo>
                        <a:pt x="2094" y="2115"/>
                      </a:lnTo>
                      <a:lnTo>
                        <a:pt x="2239" y="2177"/>
                      </a:lnTo>
                      <a:lnTo>
                        <a:pt x="2389" y="2228"/>
                      </a:lnTo>
                      <a:lnTo>
                        <a:pt x="2541" y="2269"/>
                      </a:lnTo>
                      <a:lnTo>
                        <a:pt x="2699" y="2301"/>
                      </a:lnTo>
                      <a:lnTo>
                        <a:pt x="2859" y="2323"/>
                      </a:lnTo>
                      <a:lnTo>
                        <a:pt x="3024" y="2333"/>
                      </a:lnTo>
                      <a:lnTo>
                        <a:pt x="3024" y="3037"/>
                      </a:lnTo>
                      <a:lnTo>
                        <a:pt x="2834" y="3028"/>
                      </a:lnTo>
                      <a:lnTo>
                        <a:pt x="2646" y="3005"/>
                      </a:lnTo>
                      <a:lnTo>
                        <a:pt x="2464" y="2973"/>
                      </a:lnTo>
                      <a:lnTo>
                        <a:pt x="2284" y="2930"/>
                      </a:lnTo>
                      <a:lnTo>
                        <a:pt x="2109" y="2877"/>
                      </a:lnTo>
                      <a:lnTo>
                        <a:pt x="1940" y="2815"/>
                      </a:lnTo>
                      <a:lnTo>
                        <a:pt x="1773" y="2742"/>
                      </a:lnTo>
                      <a:lnTo>
                        <a:pt x="1613" y="2661"/>
                      </a:lnTo>
                      <a:lnTo>
                        <a:pt x="1459" y="2569"/>
                      </a:lnTo>
                      <a:lnTo>
                        <a:pt x="1309" y="2472"/>
                      </a:lnTo>
                      <a:lnTo>
                        <a:pt x="1166" y="2365"/>
                      </a:lnTo>
                      <a:lnTo>
                        <a:pt x="1031" y="2248"/>
                      </a:lnTo>
                      <a:lnTo>
                        <a:pt x="902" y="2126"/>
                      </a:lnTo>
                      <a:lnTo>
                        <a:pt x="779" y="1997"/>
                      </a:lnTo>
                      <a:lnTo>
                        <a:pt x="665" y="1859"/>
                      </a:lnTo>
                      <a:lnTo>
                        <a:pt x="558" y="1717"/>
                      </a:lnTo>
                      <a:lnTo>
                        <a:pt x="460" y="1566"/>
                      </a:lnTo>
                      <a:lnTo>
                        <a:pt x="370" y="1412"/>
                      </a:lnTo>
                      <a:lnTo>
                        <a:pt x="289" y="1251"/>
                      </a:lnTo>
                      <a:lnTo>
                        <a:pt x="218" y="1086"/>
                      </a:lnTo>
                      <a:lnTo>
                        <a:pt x="156" y="915"/>
                      </a:lnTo>
                      <a:lnTo>
                        <a:pt x="103" y="738"/>
                      </a:lnTo>
                      <a:lnTo>
                        <a:pt x="62" y="560"/>
                      </a:lnTo>
                      <a:lnTo>
                        <a:pt x="30" y="376"/>
                      </a:lnTo>
                      <a:lnTo>
                        <a:pt x="9" y="19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49" name="Freeform 21"/>
                <p:cNvSpPr>
                  <a:spLocks/>
                </p:cNvSpPr>
                <p:nvPr/>
              </p:nvSpPr>
              <p:spPr bwMode="auto">
                <a:xfrm>
                  <a:off x="3548568" y="1186865"/>
                  <a:ext cx="2488190" cy="2475026"/>
                </a:xfrm>
                <a:custGeom>
                  <a:avLst/>
                  <a:gdLst>
                    <a:gd name="T0" fmla="*/ 3024 w 3024"/>
                    <a:gd name="T1" fmla="*/ 0 h 3009"/>
                    <a:gd name="T2" fmla="*/ 3024 w 3024"/>
                    <a:gd name="T3" fmla="*/ 704 h 3009"/>
                    <a:gd name="T4" fmla="*/ 2860 w 3024"/>
                    <a:gd name="T5" fmla="*/ 713 h 3009"/>
                    <a:gd name="T6" fmla="*/ 2701 w 3024"/>
                    <a:gd name="T7" fmla="*/ 736 h 3009"/>
                    <a:gd name="T8" fmla="*/ 2545 w 3024"/>
                    <a:gd name="T9" fmla="*/ 766 h 3009"/>
                    <a:gd name="T10" fmla="*/ 2393 w 3024"/>
                    <a:gd name="T11" fmla="*/ 807 h 3009"/>
                    <a:gd name="T12" fmla="*/ 2244 w 3024"/>
                    <a:gd name="T13" fmla="*/ 860 h 3009"/>
                    <a:gd name="T14" fmla="*/ 2102 w 3024"/>
                    <a:gd name="T15" fmla="*/ 920 h 3009"/>
                    <a:gd name="T16" fmla="*/ 1963 w 3024"/>
                    <a:gd name="T17" fmla="*/ 988 h 3009"/>
                    <a:gd name="T18" fmla="*/ 1829 w 3024"/>
                    <a:gd name="T19" fmla="*/ 1067 h 3009"/>
                    <a:gd name="T20" fmla="*/ 1702 w 3024"/>
                    <a:gd name="T21" fmla="*/ 1151 h 3009"/>
                    <a:gd name="T22" fmla="*/ 1580 w 3024"/>
                    <a:gd name="T23" fmla="*/ 1245 h 3009"/>
                    <a:gd name="T24" fmla="*/ 1465 w 3024"/>
                    <a:gd name="T25" fmla="*/ 1346 h 3009"/>
                    <a:gd name="T26" fmla="*/ 1356 w 3024"/>
                    <a:gd name="T27" fmla="*/ 1455 h 3009"/>
                    <a:gd name="T28" fmla="*/ 1255 w 3024"/>
                    <a:gd name="T29" fmla="*/ 1570 h 3009"/>
                    <a:gd name="T30" fmla="*/ 1161 w 3024"/>
                    <a:gd name="T31" fmla="*/ 1690 h 3009"/>
                    <a:gd name="T32" fmla="*/ 1074 w 3024"/>
                    <a:gd name="T33" fmla="*/ 1818 h 3009"/>
                    <a:gd name="T34" fmla="*/ 995 w 3024"/>
                    <a:gd name="T35" fmla="*/ 1951 h 3009"/>
                    <a:gd name="T36" fmla="*/ 926 w 3024"/>
                    <a:gd name="T37" fmla="*/ 2088 h 3009"/>
                    <a:gd name="T38" fmla="*/ 864 w 3024"/>
                    <a:gd name="T39" fmla="*/ 2233 h 3009"/>
                    <a:gd name="T40" fmla="*/ 813 w 3024"/>
                    <a:gd name="T41" fmla="*/ 2379 h 3009"/>
                    <a:gd name="T42" fmla="*/ 770 w 3024"/>
                    <a:gd name="T43" fmla="*/ 2531 h 3009"/>
                    <a:gd name="T44" fmla="*/ 738 w 3024"/>
                    <a:gd name="T45" fmla="*/ 2687 h 3009"/>
                    <a:gd name="T46" fmla="*/ 716 w 3024"/>
                    <a:gd name="T47" fmla="*/ 2847 h 3009"/>
                    <a:gd name="T48" fmla="*/ 704 w 3024"/>
                    <a:gd name="T49" fmla="*/ 3009 h 3009"/>
                    <a:gd name="T50" fmla="*/ 0 w 3024"/>
                    <a:gd name="T51" fmla="*/ 3009 h 3009"/>
                    <a:gd name="T52" fmla="*/ 11 w 3024"/>
                    <a:gd name="T53" fmla="*/ 2821 h 3009"/>
                    <a:gd name="T54" fmla="*/ 34 w 3024"/>
                    <a:gd name="T55" fmla="*/ 2635 h 3009"/>
                    <a:gd name="T56" fmla="*/ 66 w 3024"/>
                    <a:gd name="T57" fmla="*/ 2453 h 3009"/>
                    <a:gd name="T58" fmla="*/ 109 w 3024"/>
                    <a:gd name="T59" fmla="*/ 2276 h 3009"/>
                    <a:gd name="T60" fmla="*/ 163 w 3024"/>
                    <a:gd name="T61" fmla="*/ 2101 h 3009"/>
                    <a:gd name="T62" fmla="*/ 225 w 3024"/>
                    <a:gd name="T63" fmla="*/ 1932 h 3009"/>
                    <a:gd name="T64" fmla="*/ 299 w 3024"/>
                    <a:gd name="T65" fmla="*/ 1767 h 3009"/>
                    <a:gd name="T66" fmla="*/ 379 w 3024"/>
                    <a:gd name="T67" fmla="*/ 1609 h 3009"/>
                    <a:gd name="T68" fmla="*/ 470 w 3024"/>
                    <a:gd name="T69" fmla="*/ 1455 h 3009"/>
                    <a:gd name="T70" fmla="*/ 567 w 3024"/>
                    <a:gd name="T71" fmla="*/ 1307 h 3009"/>
                    <a:gd name="T72" fmla="*/ 674 w 3024"/>
                    <a:gd name="T73" fmla="*/ 1166 h 3009"/>
                    <a:gd name="T74" fmla="*/ 789 w 3024"/>
                    <a:gd name="T75" fmla="*/ 1031 h 3009"/>
                    <a:gd name="T76" fmla="*/ 911 w 3024"/>
                    <a:gd name="T77" fmla="*/ 901 h 3009"/>
                    <a:gd name="T78" fmla="*/ 1040 w 3024"/>
                    <a:gd name="T79" fmla="*/ 781 h 3009"/>
                    <a:gd name="T80" fmla="*/ 1176 w 3024"/>
                    <a:gd name="T81" fmla="*/ 666 h 3009"/>
                    <a:gd name="T82" fmla="*/ 1318 w 3024"/>
                    <a:gd name="T83" fmla="*/ 559 h 3009"/>
                    <a:gd name="T84" fmla="*/ 1467 w 3024"/>
                    <a:gd name="T85" fmla="*/ 462 h 3009"/>
                    <a:gd name="T86" fmla="*/ 1621 w 3024"/>
                    <a:gd name="T87" fmla="*/ 374 h 3009"/>
                    <a:gd name="T88" fmla="*/ 1780 w 3024"/>
                    <a:gd name="T89" fmla="*/ 293 h 3009"/>
                    <a:gd name="T90" fmla="*/ 1946 w 3024"/>
                    <a:gd name="T91" fmla="*/ 219 h 3009"/>
                    <a:gd name="T92" fmla="*/ 2115 w 3024"/>
                    <a:gd name="T93" fmla="*/ 158 h 3009"/>
                    <a:gd name="T94" fmla="*/ 2289 w 3024"/>
                    <a:gd name="T95" fmla="*/ 105 h 3009"/>
                    <a:gd name="T96" fmla="*/ 2468 w 3024"/>
                    <a:gd name="T97" fmla="*/ 64 h 3009"/>
                    <a:gd name="T98" fmla="*/ 2648 w 3024"/>
                    <a:gd name="T99" fmla="*/ 32 h 3009"/>
                    <a:gd name="T100" fmla="*/ 2834 w 3024"/>
                    <a:gd name="T101" fmla="*/ 11 h 3009"/>
                    <a:gd name="T102" fmla="*/ 3024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3024" y="0"/>
                      </a:moveTo>
                      <a:lnTo>
                        <a:pt x="3024" y="704"/>
                      </a:lnTo>
                      <a:lnTo>
                        <a:pt x="2860" y="713"/>
                      </a:lnTo>
                      <a:lnTo>
                        <a:pt x="2701" y="736"/>
                      </a:lnTo>
                      <a:lnTo>
                        <a:pt x="2545" y="766"/>
                      </a:lnTo>
                      <a:lnTo>
                        <a:pt x="2393" y="807"/>
                      </a:lnTo>
                      <a:lnTo>
                        <a:pt x="2244" y="860"/>
                      </a:lnTo>
                      <a:lnTo>
                        <a:pt x="2102" y="920"/>
                      </a:lnTo>
                      <a:lnTo>
                        <a:pt x="1963" y="988"/>
                      </a:lnTo>
                      <a:lnTo>
                        <a:pt x="1829" y="1067"/>
                      </a:lnTo>
                      <a:lnTo>
                        <a:pt x="1702" y="1151"/>
                      </a:lnTo>
                      <a:lnTo>
                        <a:pt x="1580" y="1245"/>
                      </a:lnTo>
                      <a:lnTo>
                        <a:pt x="1465" y="1346"/>
                      </a:lnTo>
                      <a:lnTo>
                        <a:pt x="1356" y="1455"/>
                      </a:lnTo>
                      <a:lnTo>
                        <a:pt x="1255" y="1570"/>
                      </a:lnTo>
                      <a:lnTo>
                        <a:pt x="1161" y="1690"/>
                      </a:lnTo>
                      <a:lnTo>
                        <a:pt x="1074" y="1818"/>
                      </a:lnTo>
                      <a:lnTo>
                        <a:pt x="995" y="1951"/>
                      </a:lnTo>
                      <a:lnTo>
                        <a:pt x="926" y="2088"/>
                      </a:lnTo>
                      <a:lnTo>
                        <a:pt x="864" y="2233"/>
                      </a:lnTo>
                      <a:lnTo>
                        <a:pt x="813" y="2379"/>
                      </a:lnTo>
                      <a:lnTo>
                        <a:pt x="770" y="2531"/>
                      </a:lnTo>
                      <a:lnTo>
                        <a:pt x="738" y="2687"/>
                      </a:lnTo>
                      <a:lnTo>
                        <a:pt x="716" y="2847"/>
                      </a:lnTo>
                      <a:lnTo>
                        <a:pt x="704" y="3009"/>
                      </a:lnTo>
                      <a:lnTo>
                        <a:pt x="0" y="3009"/>
                      </a:lnTo>
                      <a:lnTo>
                        <a:pt x="11" y="2821"/>
                      </a:lnTo>
                      <a:lnTo>
                        <a:pt x="34" y="2635"/>
                      </a:lnTo>
                      <a:lnTo>
                        <a:pt x="66" y="2453"/>
                      </a:lnTo>
                      <a:lnTo>
                        <a:pt x="109" y="2276"/>
                      </a:lnTo>
                      <a:lnTo>
                        <a:pt x="163" y="2101"/>
                      </a:lnTo>
                      <a:lnTo>
                        <a:pt x="225" y="1932"/>
                      </a:lnTo>
                      <a:lnTo>
                        <a:pt x="299" y="1767"/>
                      </a:lnTo>
                      <a:lnTo>
                        <a:pt x="379" y="1609"/>
                      </a:lnTo>
                      <a:lnTo>
                        <a:pt x="470" y="1455"/>
                      </a:lnTo>
                      <a:lnTo>
                        <a:pt x="567" y="1307"/>
                      </a:lnTo>
                      <a:lnTo>
                        <a:pt x="674" y="1166"/>
                      </a:lnTo>
                      <a:lnTo>
                        <a:pt x="789" y="1031"/>
                      </a:lnTo>
                      <a:lnTo>
                        <a:pt x="911" y="901"/>
                      </a:lnTo>
                      <a:lnTo>
                        <a:pt x="1040" y="781"/>
                      </a:lnTo>
                      <a:lnTo>
                        <a:pt x="1176" y="666"/>
                      </a:lnTo>
                      <a:lnTo>
                        <a:pt x="1318" y="559"/>
                      </a:lnTo>
                      <a:lnTo>
                        <a:pt x="1467" y="462"/>
                      </a:lnTo>
                      <a:lnTo>
                        <a:pt x="1621" y="374"/>
                      </a:lnTo>
                      <a:lnTo>
                        <a:pt x="1780" y="293"/>
                      </a:lnTo>
                      <a:lnTo>
                        <a:pt x="1946" y="219"/>
                      </a:lnTo>
                      <a:lnTo>
                        <a:pt x="2115" y="158"/>
                      </a:lnTo>
                      <a:lnTo>
                        <a:pt x="2289" y="105"/>
                      </a:lnTo>
                      <a:lnTo>
                        <a:pt x="2468" y="64"/>
                      </a:lnTo>
                      <a:lnTo>
                        <a:pt x="2648" y="32"/>
                      </a:lnTo>
                      <a:lnTo>
                        <a:pt x="2834" y="11"/>
                      </a:lnTo>
                      <a:lnTo>
                        <a:pt x="3024" y="0"/>
                      </a:lnTo>
                      <a:close/>
                    </a:path>
                  </a:pathLst>
                </a:custGeom>
                <a:solidFill>
                  <a:srgbClr val="FFC000"/>
                </a:solidFill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50" name="Freeform 22"/>
                <p:cNvSpPr>
                  <a:spLocks/>
                </p:cNvSpPr>
                <p:nvPr/>
              </p:nvSpPr>
              <p:spPr bwMode="auto">
                <a:xfrm>
                  <a:off x="6155243" y="1186865"/>
                  <a:ext cx="2488190" cy="2475026"/>
                </a:xfrm>
                <a:custGeom>
                  <a:avLst/>
                  <a:gdLst>
                    <a:gd name="T0" fmla="*/ 0 w 3024"/>
                    <a:gd name="T1" fmla="*/ 0 h 3009"/>
                    <a:gd name="T2" fmla="*/ 190 w 3024"/>
                    <a:gd name="T3" fmla="*/ 11 h 3009"/>
                    <a:gd name="T4" fmla="*/ 374 w 3024"/>
                    <a:gd name="T5" fmla="*/ 32 h 3009"/>
                    <a:gd name="T6" fmla="*/ 556 w 3024"/>
                    <a:gd name="T7" fmla="*/ 64 h 3009"/>
                    <a:gd name="T8" fmla="*/ 735 w 3024"/>
                    <a:gd name="T9" fmla="*/ 105 h 3009"/>
                    <a:gd name="T10" fmla="*/ 909 w 3024"/>
                    <a:gd name="T11" fmla="*/ 158 h 3009"/>
                    <a:gd name="T12" fmla="*/ 1078 w 3024"/>
                    <a:gd name="T13" fmla="*/ 219 h 3009"/>
                    <a:gd name="T14" fmla="*/ 1244 w 3024"/>
                    <a:gd name="T15" fmla="*/ 293 h 3009"/>
                    <a:gd name="T16" fmla="*/ 1403 w 3024"/>
                    <a:gd name="T17" fmla="*/ 374 h 3009"/>
                    <a:gd name="T18" fmla="*/ 1557 w 3024"/>
                    <a:gd name="T19" fmla="*/ 462 h 3009"/>
                    <a:gd name="T20" fmla="*/ 1706 w 3024"/>
                    <a:gd name="T21" fmla="*/ 559 h 3009"/>
                    <a:gd name="T22" fmla="*/ 1849 w 3024"/>
                    <a:gd name="T23" fmla="*/ 666 h 3009"/>
                    <a:gd name="T24" fmla="*/ 1984 w 3024"/>
                    <a:gd name="T25" fmla="*/ 781 h 3009"/>
                    <a:gd name="T26" fmla="*/ 2113 w 3024"/>
                    <a:gd name="T27" fmla="*/ 901 h 3009"/>
                    <a:gd name="T28" fmla="*/ 2235 w 3024"/>
                    <a:gd name="T29" fmla="*/ 1031 h 3009"/>
                    <a:gd name="T30" fmla="*/ 2350 w 3024"/>
                    <a:gd name="T31" fmla="*/ 1166 h 3009"/>
                    <a:gd name="T32" fmla="*/ 2457 w 3024"/>
                    <a:gd name="T33" fmla="*/ 1307 h 3009"/>
                    <a:gd name="T34" fmla="*/ 2555 w 3024"/>
                    <a:gd name="T35" fmla="*/ 1455 h 3009"/>
                    <a:gd name="T36" fmla="*/ 2645 w 3024"/>
                    <a:gd name="T37" fmla="*/ 1609 h 3009"/>
                    <a:gd name="T38" fmla="*/ 2726 w 3024"/>
                    <a:gd name="T39" fmla="*/ 1767 h 3009"/>
                    <a:gd name="T40" fmla="*/ 2799 w 3024"/>
                    <a:gd name="T41" fmla="*/ 1932 h 3009"/>
                    <a:gd name="T42" fmla="*/ 2861 w 3024"/>
                    <a:gd name="T43" fmla="*/ 2101 h 3009"/>
                    <a:gd name="T44" fmla="*/ 2915 w 3024"/>
                    <a:gd name="T45" fmla="*/ 2276 h 3009"/>
                    <a:gd name="T46" fmla="*/ 2959 w 3024"/>
                    <a:gd name="T47" fmla="*/ 2453 h 3009"/>
                    <a:gd name="T48" fmla="*/ 2990 w 3024"/>
                    <a:gd name="T49" fmla="*/ 2635 h 3009"/>
                    <a:gd name="T50" fmla="*/ 3013 w 3024"/>
                    <a:gd name="T51" fmla="*/ 2821 h 3009"/>
                    <a:gd name="T52" fmla="*/ 3024 w 3024"/>
                    <a:gd name="T53" fmla="*/ 3009 h 3009"/>
                    <a:gd name="T54" fmla="*/ 2320 w 3024"/>
                    <a:gd name="T55" fmla="*/ 3009 h 3009"/>
                    <a:gd name="T56" fmla="*/ 2309 w 3024"/>
                    <a:gd name="T57" fmla="*/ 2847 h 3009"/>
                    <a:gd name="T58" fmla="*/ 2286 w 3024"/>
                    <a:gd name="T59" fmla="*/ 2687 h 3009"/>
                    <a:gd name="T60" fmla="*/ 2254 w 3024"/>
                    <a:gd name="T61" fmla="*/ 2531 h 3009"/>
                    <a:gd name="T62" fmla="*/ 2211 w 3024"/>
                    <a:gd name="T63" fmla="*/ 2379 h 3009"/>
                    <a:gd name="T64" fmla="*/ 2160 w 3024"/>
                    <a:gd name="T65" fmla="*/ 2233 h 3009"/>
                    <a:gd name="T66" fmla="*/ 2098 w 3024"/>
                    <a:gd name="T67" fmla="*/ 2088 h 3009"/>
                    <a:gd name="T68" fmla="*/ 2029 w 3024"/>
                    <a:gd name="T69" fmla="*/ 1951 h 3009"/>
                    <a:gd name="T70" fmla="*/ 1950 w 3024"/>
                    <a:gd name="T71" fmla="*/ 1818 h 3009"/>
                    <a:gd name="T72" fmla="*/ 1864 w 3024"/>
                    <a:gd name="T73" fmla="*/ 1690 h 3009"/>
                    <a:gd name="T74" fmla="*/ 1770 w 3024"/>
                    <a:gd name="T75" fmla="*/ 1570 h 3009"/>
                    <a:gd name="T76" fmla="*/ 1668 w 3024"/>
                    <a:gd name="T77" fmla="*/ 1455 h 3009"/>
                    <a:gd name="T78" fmla="*/ 1559 w 3024"/>
                    <a:gd name="T79" fmla="*/ 1346 h 3009"/>
                    <a:gd name="T80" fmla="*/ 1445 w 3024"/>
                    <a:gd name="T81" fmla="*/ 1245 h 3009"/>
                    <a:gd name="T82" fmla="*/ 1323 w 3024"/>
                    <a:gd name="T83" fmla="*/ 1151 h 3009"/>
                    <a:gd name="T84" fmla="*/ 1195 w 3024"/>
                    <a:gd name="T85" fmla="*/ 1067 h 3009"/>
                    <a:gd name="T86" fmla="*/ 1062 w 3024"/>
                    <a:gd name="T87" fmla="*/ 988 h 3009"/>
                    <a:gd name="T88" fmla="*/ 923 w 3024"/>
                    <a:gd name="T89" fmla="*/ 920 h 3009"/>
                    <a:gd name="T90" fmla="*/ 780 w 3024"/>
                    <a:gd name="T91" fmla="*/ 860 h 3009"/>
                    <a:gd name="T92" fmla="*/ 631 w 3024"/>
                    <a:gd name="T93" fmla="*/ 807 h 3009"/>
                    <a:gd name="T94" fmla="*/ 479 w 3024"/>
                    <a:gd name="T95" fmla="*/ 766 h 3009"/>
                    <a:gd name="T96" fmla="*/ 323 w 3024"/>
                    <a:gd name="T97" fmla="*/ 736 h 3009"/>
                    <a:gd name="T98" fmla="*/ 164 w 3024"/>
                    <a:gd name="T99" fmla="*/ 713 h 3009"/>
                    <a:gd name="T100" fmla="*/ 0 w 3024"/>
                    <a:gd name="T101" fmla="*/ 704 h 3009"/>
                    <a:gd name="T102" fmla="*/ 0 w 3024"/>
                    <a:gd name="T103" fmla="*/ 0 h 30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09">
                      <a:moveTo>
                        <a:pt x="0" y="0"/>
                      </a:moveTo>
                      <a:lnTo>
                        <a:pt x="190" y="11"/>
                      </a:lnTo>
                      <a:lnTo>
                        <a:pt x="374" y="32"/>
                      </a:lnTo>
                      <a:lnTo>
                        <a:pt x="556" y="64"/>
                      </a:lnTo>
                      <a:lnTo>
                        <a:pt x="735" y="105"/>
                      </a:lnTo>
                      <a:lnTo>
                        <a:pt x="909" y="158"/>
                      </a:lnTo>
                      <a:lnTo>
                        <a:pt x="1078" y="219"/>
                      </a:lnTo>
                      <a:lnTo>
                        <a:pt x="1244" y="293"/>
                      </a:lnTo>
                      <a:lnTo>
                        <a:pt x="1403" y="374"/>
                      </a:lnTo>
                      <a:lnTo>
                        <a:pt x="1557" y="462"/>
                      </a:lnTo>
                      <a:lnTo>
                        <a:pt x="1706" y="559"/>
                      </a:lnTo>
                      <a:lnTo>
                        <a:pt x="1849" y="666"/>
                      </a:lnTo>
                      <a:lnTo>
                        <a:pt x="1984" y="781"/>
                      </a:lnTo>
                      <a:lnTo>
                        <a:pt x="2113" y="901"/>
                      </a:lnTo>
                      <a:lnTo>
                        <a:pt x="2235" y="1031"/>
                      </a:lnTo>
                      <a:lnTo>
                        <a:pt x="2350" y="1166"/>
                      </a:lnTo>
                      <a:lnTo>
                        <a:pt x="2457" y="1307"/>
                      </a:lnTo>
                      <a:lnTo>
                        <a:pt x="2555" y="1455"/>
                      </a:lnTo>
                      <a:lnTo>
                        <a:pt x="2645" y="1609"/>
                      </a:lnTo>
                      <a:lnTo>
                        <a:pt x="2726" y="1767"/>
                      </a:lnTo>
                      <a:lnTo>
                        <a:pt x="2799" y="1932"/>
                      </a:lnTo>
                      <a:lnTo>
                        <a:pt x="2861" y="2101"/>
                      </a:lnTo>
                      <a:lnTo>
                        <a:pt x="2915" y="2276"/>
                      </a:lnTo>
                      <a:lnTo>
                        <a:pt x="2959" y="2453"/>
                      </a:lnTo>
                      <a:lnTo>
                        <a:pt x="2990" y="2635"/>
                      </a:lnTo>
                      <a:lnTo>
                        <a:pt x="3013" y="2821"/>
                      </a:lnTo>
                      <a:lnTo>
                        <a:pt x="3024" y="3009"/>
                      </a:lnTo>
                      <a:lnTo>
                        <a:pt x="2320" y="3009"/>
                      </a:lnTo>
                      <a:lnTo>
                        <a:pt x="2309" y="2847"/>
                      </a:lnTo>
                      <a:lnTo>
                        <a:pt x="2286" y="2687"/>
                      </a:lnTo>
                      <a:lnTo>
                        <a:pt x="2254" y="2531"/>
                      </a:lnTo>
                      <a:lnTo>
                        <a:pt x="2211" y="2379"/>
                      </a:lnTo>
                      <a:lnTo>
                        <a:pt x="2160" y="2233"/>
                      </a:lnTo>
                      <a:lnTo>
                        <a:pt x="2098" y="2088"/>
                      </a:lnTo>
                      <a:lnTo>
                        <a:pt x="2029" y="1951"/>
                      </a:lnTo>
                      <a:lnTo>
                        <a:pt x="1950" y="1818"/>
                      </a:lnTo>
                      <a:lnTo>
                        <a:pt x="1864" y="1690"/>
                      </a:lnTo>
                      <a:lnTo>
                        <a:pt x="1770" y="1570"/>
                      </a:lnTo>
                      <a:lnTo>
                        <a:pt x="1668" y="1455"/>
                      </a:lnTo>
                      <a:lnTo>
                        <a:pt x="1559" y="1346"/>
                      </a:lnTo>
                      <a:lnTo>
                        <a:pt x="1445" y="1245"/>
                      </a:lnTo>
                      <a:lnTo>
                        <a:pt x="1323" y="1151"/>
                      </a:lnTo>
                      <a:lnTo>
                        <a:pt x="1195" y="1067"/>
                      </a:lnTo>
                      <a:lnTo>
                        <a:pt x="1062" y="988"/>
                      </a:lnTo>
                      <a:lnTo>
                        <a:pt x="923" y="920"/>
                      </a:lnTo>
                      <a:lnTo>
                        <a:pt x="780" y="860"/>
                      </a:lnTo>
                      <a:lnTo>
                        <a:pt x="631" y="807"/>
                      </a:lnTo>
                      <a:lnTo>
                        <a:pt x="479" y="766"/>
                      </a:lnTo>
                      <a:lnTo>
                        <a:pt x="323" y="736"/>
                      </a:lnTo>
                      <a:lnTo>
                        <a:pt x="164" y="713"/>
                      </a:lnTo>
                      <a:lnTo>
                        <a:pt x="0" y="70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51" name="Freeform 23"/>
                <p:cNvSpPr>
                  <a:spLocks/>
                </p:cNvSpPr>
                <p:nvPr/>
              </p:nvSpPr>
              <p:spPr bwMode="auto">
                <a:xfrm>
                  <a:off x="6155243" y="3783666"/>
                  <a:ext cx="2488190" cy="2498065"/>
                </a:xfrm>
                <a:custGeom>
                  <a:avLst/>
                  <a:gdLst>
                    <a:gd name="T0" fmla="*/ 2320 w 3024"/>
                    <a:gd name="T1" fmla="*/ 0 h 3037"/>
                    <a:gd name="T2" fmla="*/ 3024 w 3024"/>
                    <a:gd name="T3" fmla="*/ 0 h 3037"/>
                    <a:gd name="T4" fmla="*/ 3015 w 3024"/>
                    <a:gd name="T5" fmla="*/ 190 h 3037"/>
                    <a:gd name="T6" fmla="*/ 2994 w 3024"/>
                    <a:gd name="T7" fmla="*/ 376 h 3037"/>
                    <a:gd name="T8" fmla="*/ 2962 w 3024"/>
                    <a:gd name="T9" fmla="*/ 560 h 3037"/>
                    <a:gd name="T10" fmla="*/ 2921 w 3024"/>
                    <a:gd name="T11" fmla="*/ 738 h 3037"/>
                    <a:gd name="T12" fmla="*/ 2868 w 3024"/>
                    <a:gd name="T13" fmla="*/ 915 h 3037"/>
                    <a:gd name="T14" fmla="*/ 2806 w 3024"/>
                    <a:gd name="T15" fmla="*/ 1086 h 3037"/>
                    <a:gd name="T16" fmla="*/ 2735 w 3024"/>
                    <a:gd name="T17" fmla="*/ 1251 h 3037"/>
                    <a:gd name="T18" fmla="*/ 2654 w 3024"/>
                    <a:gd name="T19" fmla="*/ 1412 h 3037"/>
                    <a:gd name="T20" fmla="*/ 2564 w 3024"/>
                    <a:gd name="T21" fmla="*/ 1566 h 3037"/>
                    <a:gd name="T22" fmla="*/ 2466 w 3024"/>
                    <a:gd name="T23" fmla="*/ 1717 h 3037"/>
                    <a:gd name="T24" fmla="*/ 2359 w 3024"/>
                    <a:gd name="T25" fmla="*/ 1859 h 3037"/>
                    <a:gd name="T26" fmla="*/ 2245 w 3024"/>
                    <a:gd name="T27" fmla="*/ 1997 h 3037"/>
                    <a:gd name="T28" fmla="*/ 2123 w 3024"/>
                    <a:gd name="T29" fmla="*/ 2126 h 3037"/>
                    <a:gd name="T30" fmla="*/ 1993 w 3024"/>
                    <a:gd name="T31" fmla="*/ 2248 h 3037"/>
                    <a:gd name="T32" fmla="*/ 1858 w 3024"/>
                    <a:gd name="T33" fmla="*/ 2365 h 3037"/>
                    <a:gd name="T34" fmla="*/ 1715 w 3024"/>
                    <a:gd name="T35" fmla="*/ 2472 h 3037"/>
                    <a:gd name="T36" fmla="*/ 1565 w 3024"/>
                    <a:gd name="T37" fmla="*/ 2569 h 3037"/>
                    <a:gd name="T38" fmla="*/ 1411 w 3024"/>
                    <a:gd name="T39" fmla="*/ 2661 h 3037"/>
                    <a:gd name="T40" fmla="*/ 1251 w 3024"/>
                    <a:gd name="T41" fmla="*/ 2742 h 3037"/>
                    <a:gd name="T42" fmla="*/ 1084 w 3024"/>
                    <a:gd name="T43" fmla="*/ 2815 h 3037"/>
                    <a:gd name="T44" fmla="*/ 915 w 3024"/>
                    <a:gd name="T45" fmla="*/ 2877 h 3037"/>
                    <a:gd name="T46" fmla="*/ 739 w 3024"/>
                    <a:gd name="T47" fmla="*/ 2930 h 3037"/>
                    <a:gd name="T48" fmla="*/ 560 w 3024"/>
                    <a:gd name="T49" fmla="*/ 2973 h 3037"/>
                    <a:gd name="T50" fmla="*/ 378 w 3024"/>
                    <a:gd name="T51" fmla="*/ 3005 h 3037"/>
                    <a:gd name="T52" fmla="*/ 190 w 3024"/>
                    <a:gd name="T53" fmla="*/ 3028 h 3037"/>
                    <a:gd name="T54" fmla="*/ 0 w 3024"/>
                    <a:gd name="T55" fmla="*/ 3037 h 3037"/>
                    <a:gd name="T56" fmla="*/ 0 w 3024"/>
                    <a:gd name="T57" fmla="*/ 2333 h 3037"/>
                    <a:gd name="T58" fmla="*/ 164 w 3024"/>
                    <a:gd name="T59" fmla="*/ 2323 h 3037"/>
                    <a:gd name="T60" fmla="*/ 325 w 3024"/>
                    <a:gd name="T61" fmla="*/ 2301 h 3037"/>
                    <a:gd name="T62" fmla="*/ 483 w 3024"/>
                    <a:gd name="T63" fmla="*/ 2269 h 3037"/>
                    <a:gd name="T64" fmla="*/ 635 w 3024"/>
                    <a:gd name="T65" fmla="*/ 2228 h 3037"/>
                    <a:gd name="T66" fmla="*/ 785 w 3024"/>
                    <a:gd name="T67" fmla="*/ 2177 h 3037"/>
                    <a:gd name="T68" fmla="*/ 930 w 3024"/>
                    <a:gd name="T69" fmla="*/ 2115 h 3037"/>
                    <a:gd name="T70" fmla="*/ 1069 w 3024"/>
                    <a:gd name="T71" fmla="*/ 2045 h 3037"/>
                    <a:gd name="T72" fmla="*/ 1202 w 3024"/>
                    <a:gd name="T73" fmla="*/ 1966 h 3037"/>
                    <a:gd name="T74" fmla="*/ 1332 w 3024"/>
                    <a:gd name="T75" fmla="*/ 1878 h 3037"/>
                    <a:gd name="T76" fmla="*/ 1454 w 3024"/>
                    <a:gd name="T77" fmla="*/ 1784 h 3037"/>
                    <a:gd name="T78" fmla="*/ 1569 w 3024"/>
                    <a:gd name="T79" fmla="*/ 1681 h 3037"/>
                    <a:gd name="T80" fmla="*/ 1678 w 3024"/>
                    <a:gd name="T81" fmla="*/ 1572 h 3037"/>
                    <a:gd name="T82" fmla="*/ 1779 w 3024"/>
                    <a:gd name="T83" fmla="*/ 1456 h 3037"/>
                    <a:gd name="T84" fmla="*/ 1875 w 3024"/>
                    <a:gd name="T85" fmla="*/ 1334 h 3037"/>
                    <a:gd name="T86" fmla="*/ 1961 w 3024"/>
                    <a:gd name="T87" fmla="*/ 1204 h 3037"/>
                    <a:gd name="T88" fmla="*/ 2038 w 3024"/>
                    <a:gd name="T89" fmla="*/ 1069 h 3037"/>
                    <a:gd name="T90" fmla="*/ 2108 w 3024"/>
                    <a:gd name="T91" fmla="*/ 930 h 3037"/>
                    <a:gd name="T92" fmla="*/ 2168 w 3024"/>
                    <a:gd name="T93" fmla="*/ 785 h 3037"/>
                    <a:gd name="T94" fmla="*/ 2219 w 3024"/>
                    <a:gd name="T95" fmla="*/ 635 h 3037"/>
                    <a:gd name="T96" fmla="*/ 2260 w 3024"/>
                    <a:gd name="T97" fmla="*/ 481 h 3037"/>
                    <a:gd name="T98" fmla="*/ 2292 w 3024"/>
                    <a:gd name="T99" fmla="*/ 325 h 3037"/>
                    <a:gd name="T100" fmla="*/ 2311 w 3024"/>
                    <a:gd name="T101" fmla="*/ 163 h 3037"/>
                    <a:gd name="T102" fmla="*/ 2320 w 3024"/>
                    <a:gd name="T103" fmla="*/ 0 h 30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024" h="3037">
                      <a:moveTo>
                        <a:pt x="2320" y="0"/>
                      </a:moveTo>
                      <a:lnTo>
                        <a:pt x="3024" y="0"/>
                      </a:lnTo>
                      <a:lnTo>
                        <a:pt x="3015" y="190"/>
                      </a:lnTo>
                      <a:lnTo>
                        <a:pt x="2994" y="376"/>
                      </a:lnTo>
                      <a:lnTo>
                        <a:pt x="2962" y="560"/>
                      </a:lnTo>
                      <a:lnTo>
                        <a:pt x="2921" y="738"/>
                      </a:lnTo>
                      <a:lnTo>
                        <a:pt x="2868" y="915"/>
                      </a:lnTo>
                      <a:lnTo>
                        <a:pt x="2806" y="1086"/>
                      </a:lnTo>
                      <a:lnTo>
                        <a:pt x="2735" y="1251"/>
                      </a:lnTo>
                      <a:lnTo>
                        <a:pt x="2654" y="1412"/>
                      </a:lnTo>
                      <a:lnTo>
                        <a:pt x="2564" y="1566"/>
                      </a:lnTo>
                      <a:lnTo>
                        <a:pt x="2466" y="1717"/>
                      </a:lnTo>
                      <a:lnTo>
                        <a:pt x="2359" y="1859"/>
                      </a:lnTo>
                      <a:lnTo>
                        <a:pt x="2245" y="1997"/>
                      </a:lnTo>
                      <a:lnTo>
                        <a:pt x="2123" y="2126"/>
                      </a:lnTo>
                      <a:lnTo>
                        <a:pt x="1993" y="2248"/>
                      </a:lnTo>
                      <a:lnTo>
                        <a:pt x="1858" y="2365"/>
                      </a:lnTo>
                      <a:lnTo>
                        <a:pt x="1715" y="2472"/>
                      </a:lnTo>
                      <a:lnTo>
                        <a:pt x="1565" y="2569"/>
                      </a:lnTo>
                      <a:lnTo>
                        <a:pt x="1411" y="2661"/>
                      </a:lnTo>
                      <a:lnTo>
                        <a:pt x="1251" y="2742"/>
                      </a:lnTo>
                      <a:lnTo>
                        <a:pt x="1084" y="2815"/>
                      </a:lnTo>
                      <a:lnTo>
                        <a:pt x="915" y="2877"/>
                      </a:lnTo>
                      <a:lnTo>
                        <a:pt x="739" y="2930"/>
                      </a:lnTo>
                      <a:lnTo>
                        <a:pt x="560" y="2973"/>
                      </a:lnTo>
                      <a:lnTo>
                        <a:pt x="378" y="3005"/>
                      </a:lnTo>
                      <a:lnTo>
                        <a:pt x="190" y="3028"/>
                      </a:lnTo>
                      <a:lnTo>
                        <a:pt x="0" y="3037"/>
                      </a:lnTo>
                      <a:lnTo>
                        <a:pt x="0" y="2333"/>
                      </a:lnTo>
                      <a:lnTo>
                        <a:pt x="164" y="2323"/>
                      </a:lnTo>
                      <a:lnTo>
                        <a:pt x="325" y="2301"/>
                      </a:lnTo>
                      <a:lnTo>
                        <a:pt x="483" y="2269"/>
                      </a:lnTo>
                      <a:lnTo>
                        <a:pt x="635" y="2228"/>
                      </a:lnTo>
                      <a:lnTo>
                        <a:pt x="785" y="2177"/>
                      </a:lnTo>
                      <a:lnTo>
                        <a:pt x="930" y="2115"/>
                      </a:lnTo>
                      <a:lnTo>
                        <a:pt x="1069" y="2045"/>
                      </a:lnTo>
                      <a:lnTo>
                        <a:pt x="1202" y="1966"/>
                      </a:lnTo>
                      <a:lnTo>
                        <a:pt x="1332" y="1878"/>
                      </a:lnTo>
                      <a:lnTo>
                        <a:pt x="1454" y="1784"/>
                      </a:lnTo>
                      <a:lnTo>
                        <a:pt x="1569" y="1681"/>
                      </a:lnTo>
                      <a:lnTo>
                        <a:pt x="1678" y="1572"/>
                      </a:lnTo>
                      <a:lnTo>
                        <a:pt x="1779" y="1456"/>
                      </a:lnTo>
                      <a:lnTo>
                        <a:pt x="1875" y="1334"/>
                      </a:lnTo>
                      <a:lnTo>
                        <a:pt x="1961" y="1204"/>
                      </a:lnTo>
                      <a:lnTo>
                        <a:pt x="2038" y="1069"/>
                      </a:lnTo>
                      <a:lnTo>
                        <a:pt x="2108" y="930"/>
                      </a:lnTo>
                      <a:lnTo>
                        <a:pt x="2168" y="785"/>
                      </a:lnTo>
                      <a:lnTo>
                        <a:pt x="2219" y="635"/>
                      </a:lnTo>
                      <a:lnTo>
                        <a:pt x="2260" y="481"/>
                      </a:lnTo>
                      <a:lnTo>
                        <a:pt x="2292" y="325"/>
                      </a:lnTo>
                      <a:lnTo>
                        <a:pt x="2311" y="163"/>
                      </a:lnTo>
                      <a:lnTo>
                        <a:pt x="232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64" tIns="45732" rIns="91464" bIns="45732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2401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grpSp>
              <p:nvGrpSpPr>
                <p:cNvPr id="152" name="Group 33"/>
                <p:cNvGrpSpPr/>
                <p:nvPr/>
              </p:nvGrpSpPr>
              <p:grpSpPr>
                <a:xfrm>
                  <a:off x="5384901" y="3023200"/>
                  <a:ext cx="1422200" cy="1422198"/>
                  <a:chOff x="5423171" y="3113777"/>
                  <a:chExt cx="1342483" cy="1342483"/>
                </a:xfrm>
                <a:grpFill/>
              </p:grpSpPr>
              <p:sp>
                <p:nvSpPr>
                  <p:cNvPr id="157" name="Freeform 7"/>
                  <p:cNvSpPr>
                    <a:spLocks/>
                  </p:cNvSpPr>
                  <p:nvPr/>
                </p:nvSpPr>
                <p:spPr bwMode="auto">
                  <a:xfrm>
                    <a:off x="5423171" y="3113777"/>
                    <a:ext cx="1342483" cy="1342483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IN" sz="1801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158" name="Freeform 25"/>
                  <p:cNvSpPr>
                    <a:spLocks/>
                  </p:cNvSpPr>
                  <p:nvPr/>
                </p:nvSpPr>
                <p:spPr bwMode="auto">
                  <a:xfrm>
                    <a:off x="5458035" y="3148643"/>
                    <a:ext cx="1272754" cy="1272752"/>
                  </a:xfrm>
                  <a:custGeom>
                    <a:avLst/>
                    <a:gdLst>
                      <a:gd name="T0" fmla="*/ 815 w 1632"/>
                      <a:gd name="T1" fmla="*/ 0 h 1632"/>
                      <a:gd name="T2" fmla="*/ 911 w 1632"/>
                      <a:gd name="T3" fmla="*/ 5 h 1632"/>
                      <a:gd name="T4" fmla="*/ 1003 w 1632"/>
                      <a:gd name="T5" fmla="*/ 20 h 1632"/>
                      <a:gd name="T6" fmla="*/ 1091 w 1632"/>
                      <a:gd name="T7" fmla="*/ 47 h 1632"/>
                      <a:gd name="T8" fmla="*/ 1176 w 1632"/>
                      <a:gd name="T9" fmla="*/ 82 h 1632"/>
                      <a:gd name="T10" fmla="*/ 1255 w 1632"/>
                      <a:gd name="T11" fmla="*/ 126 h 1632"/>
                      <a:gd name="T12" fmla="*/ 1326 w 1632"/>
                      <a:gd name="T13" fmla="*/ 178 h 1632"/>
                      <a:gd name="T14" fmla="*/ 1394 w 1632"/>
                      <a:gd name="T15" fmla="*/ 238 h 1632"/>
                      <a:gd name="T16" fmla="*/ 1454 w 1632"/>
                      <a:gd name="T17" fmla="*/ 306 h 1632"/>
                      <a:gd name="T18" fmla="*/ 1506 w 1632"/>
                      <a:gd name="T19" fmla="*/ 377 h 1632"/>
                      <a:gd name="T20" fmla="*/ 1550 w 1632"/>
                      <a:gd name="T21" fmla="*/ 456 h 1632"/>
                      <a:gd name="T22" fmla="*/ 1585 w 1632"/>
                      <a:gd name="T23" fmla="*/ 541 h 1632"/>
                      <a:gd name="T24" fmla="*/ 1612 w 1632"/>
                      <a:gd name="T25" fmla="*/ 629 h 1632"/>
                      <a:gd name="T26" fmla="*/ 1627 w 1632"/>
                      <a:gd name="T27" fmla="*/ 721 h 1632"/>
                      <a:gd name="T28" fmla="*/ 1632 w 1632"/>
                      <a:gd name="T29" fmla="*/ 817 h 1632"/>
                      <a:gd name="T30" fmla="*/ 1627 w 1632"/>
                      <a:gd name="T31" fmla="*/ 911 h 1632"/>
                      <a:gd name="T32" fmla="*/ 1612 w 1632"/>
                      <a:gd name="T33" fmla="*/ 1003 h 1632"/>
                      <a:gd name="T34" fmla="*/ 1585 w 1632"/>
                      <a:gd name="T35" fmla="*/ 1091 h 1632"/>
                      <a:gd name="T36" fmla="*/ 1550 w 1632"/>
                      <a:gd name="T37" fmla="*/ 1176 h 1632"/>
                      <a:gd name="T38" fmla="*/ 1506 w 1632"/>
                      <a:gd name="T39" fmla="*/ 1254 h 1632"/>
                      <a:gd name="T40" fmla="*/ 1454 w 1632"/>
                      <a:gd name="T41" fmla="*/ 1328 h 1632"/>
                      <a:gd name="T42" fmla="*/ 1394 w 1632"/>
                      <a:gd name="T43" fmla="*/ 1393 h 1632"/>
                      <a:gd name="T44" fmla="*/ 1326 w 1632"/>
                      <a:gd name="T45" fmla="*/ 1454 h 1632"/>
                      <a:gd name="T46" fmla="*/ 1255 w 1632"/>
                      <a:gd name="T47" fmla="*/ 1506 h 1632"/>
                      <a:gd name="T48" fmla="*/ 1176 w 1632"/>
                      <a:gd name="T49" fmla="*/ 1549 h 1632"/>
                      <a:gd name="T50" fmla="*/ 1091 w 1632"/>
                      <a:gd name="T51" fmla="*/ 1585 h 1632"/>
                      <a:gd name="T52" fmla="*/ 1003 w 1632"/>
                      <a:gd name="T53" fmla="*/ 1611 h 1632"/>
                      <a:gd name="T54" fmla="*/ 911 w 1632"/>
                      <a:gd name="T55" fmla="*/ 1628 h 1632"/>
                      <a:gd name="T56" fmla="*/ 815 w 1632"/>
                      <a:gd name="T57" fmla="*/ 1632 h 1632"/>
                      <a:gd name="T58" fmla="*/ 721 w 1632"/>
                      <a:gd name="T59" fmla="*/ 1628 h 1632"/>
                      <a:gd name="T60" fmla="*/ 629 w 1632"/>
                      <a:gd name="T61" fmla="*/ 1611 h 1632"/>
                      <a:gd name="T62" fmla="*/ 541 w 1632"/>
                      <a:gd name="T63" fmla="*/ 1585 h 1632"/>
                      <a:gd name="T64" fmla="*/ 456 w 1632"/>
                      <a:gd name="T65" fmla="*/ 1549 h 1632"/>
                      <a:gd name="T66" fmla="*/ 378 w 1632"/>
                      <a:gd name="T67" fmla="*/ 1506 h 1632"/>
                      <a:gd name="T68" fmla="*/ 306 w 1632"/>
                      <a:gd name="T69" fmla="*/ 1454 h 1632"/>
                      <a:gd name="T70" fmla="*/ 239 w 1632"/>
                      <a:gd name="T71" fmla="*/ 1393 h 1632"/>
                      <a:gd name="T72" fmla="*/ 178 w 1632"/>
                      <a:gd name="T73" fmla="*/ 1328 h 1632"/>
                      <a:gd name="T74" fmla="*/ 126 w 1632"/>
                      <a:gd name="T75" fmla="*/ 1254 h 1632"/>
                      <a:gd name="T76" fmla="*/ 83 w 1632"/>
                      <a:gd name="T77" fmla="*/ 1176 h 1632"/>
                      <a:gd name="T78" fmla="*/ 47 w 1632"/>
                      <a:gd name="T79" fmla="*/ 1091 h 1632"/>
                      <a:gd name="T80" fmla="*/ 21 w 1632"/>
                      <a:gd name="T81" fmla="*/ 1003 h 1632"/>
                      <a:gd name="T82" fmla="*/ 6 w 1632"/>
                      <a:gd name="T83" fmla="*/ 911 h 1632"/>
                      <a:gd name="T84" fmla="*/ 0 w 1632"/>
                      <a:gd name="T85" fmla="*/ 817 h 1632"/>
                      <a:gd name="T86" fmla="*/ 6 w 1632"/>
                      <a:gd name="T87" fmla="*/ 721 h 1632"/>
                      <a:gd name="T88" fmla="*/ 21 w 1632"/>
                      <a:gd name="T89" fmla="*/ 629 h 1632"/>
                      <a:gd name="T90" fmla="*/ 47 w 1632"/>
                      <a:gd name="T91" fmla="*/ 541 h 1632"/>
                      <a:gd name="T92" fmla="*/ 83 w 1632"/>
                      <a:gd name="T93" fmla="*/ 456 h 1632"/>
                      <a:gd name="T94" fmla="*/ 126 w 1632"/>
                      <a:gd name="T95" fmla="*/ 377 h 1632"/>
                      <a:gd name="T96" fmla="*/ 178 w 1632"/>
                      <a:gd name="T97" fmla="*/ 306 h 1632"/>
                      <a:gd name="T98" fmla="*/ 239 w 1632"/>
                      <a:gd name="T99" fmla="*/ 238 h 1632"/>
                      <a:gd name="T100" fmla="*/ 306 w 1632"/>
                      <a:gd name="T101" fmla="*/ 178 h 1632"/>
                      <a:gd name="T102" fmla="*/ 378 w 1632"/>
                      <a:gd name="T103" fmla="*/ 126 h 1632"/>
                      <a:gd name="T104" fmla="*/ 456 w 1632"/>
                      <a:gd name="T105" fmla="*/ 82 h 1632"/>
                      <a:gd name="T106" fmla="*/ 541 w 1632"/>
                      <a:gd name="T107" fmla="*/ 47 h 1632"/>
                      <a:gd name="T108" fmla="*/ 629 w 1632"/>
                      <a:gd name="T109" fmla="*/ 20 h 1632"/>
                      <a:gd name="T110" fmla="*/ 721 w 1632"/>
                      <a:gd name="T111" fmla="*/ 5 h 1632"/>
                      <a:gd name="T112" fmla="*/ 815 w 1632"/>
                      <a:gd name="T113" fmla="*/ 0 h 16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1632" h="1632">
                        <a:moveTo>
                          <a:pt x="815" y="0"/>
                        </a:moveTo>
                        <a:lnTo>
                          <a:pt x="911" y="5"/>
                        </a:lnTo>
                        <a:lnTo>
                          <a:pt x="1003" y="20"/>
                        </a:lnTo>
                        <a:lnTo>
                          <a:pt x="1091" y="47"/>
                        </a:lnTo>
                        <a:lnTo>
                          <a:pt x="1176" y="82"/>
                        </a:lnTo>
                        <a:lnTo>
                          <a:pt x="1255" y="126"/>
                        </a:lnTo>
                        <a:lnTo>
                          <a:pt x="1326" y="178"/>
                        </a:lnTo>
                        <a:lnTo>
                          <a:pt x="1394" y="238"/>
                        </a:lnTo>
                        <a:lnTo>
                          <a:pt x="1454" y="306"/>
                        </a:lnTo>
                        <a:lnTo>
                          <a:pt x="1506" y="377"/>
                        </a:lnTo>
                        <a:lnTo>
                          <a:pt x="1550" y="456"/>
                        </a:lnTo>
                        <a:lnTo>
                          <a:pt x="1585" y="541"/>
                        </a:lnTo>
                        <a:lnTo>
                          <a:pt x="1612" y="629"/>
                        </a:lnTo>
                        <a:lnTo>
                          <a:pt x="1627" y="721"/>
                        </a:lnTo>
                        <a:lnTo>
                          <a:pt x="1632" y="817"/>
                        </a:lnTo>
                        <a:lnTo>
                          <a:pt x="1627" y="911"/>
                        </a:lnTo>
                        <a:lnTo>
                          <a:pt x="1612" y="1003"/>
                        </a:lnTo>
                        <a:lnTo>
                          <a:pt x="1585" y="1091"/>
                        </a:lnTo>
                        <a:lnTo>
                          <a:pt x="1550" y="1176"/>
                        </a:lnTo>
                        <a:lnTo>
                          <a:pt x="1506" y="1254"/>
                        </a:lnTo>
                        <a:lnTo>
                          <a:pt x="1454" y="1328"/>
                        </a:lnTo>
                        <a:lnTo>
                          <a:pt x="1394" y="1393"/>
                        </a:lnTo>
                        <a:lnTo>
                          <a:pt x="1326" y="1454"/>
                        </a:lnTo>
                        <a:lnTo>
                          <a:pt x="1255" y="1506"/>
                        </a:lnTo>
                        <a:lnTo>
                          <a:pt x="1176" y="1549"/>
                        </a:lnTo>
                        <a:lnTo>
                          <a:pt x="1091" y="1585"/>
                        </a:lnTo>
                        <a:lnTo>
                          <a:pt x="1003" y="1611"/>
                        </a:lnTo>
                        <a:lnTo>
                          <a:pt x="911" y="1628"/>
                        </a:lnTo>
                        <a:lnTo>
                          <a:pt x="815" y="1632"/>
                        </a:lnTo>
                        <a:lnTo>
                          <a:pt x="721" y="1628"/>
                        </a:lnTo>
                        <a:lnTo>
                          <a:pt x="629" y="1611"/>
                        </a:lnTo>
                        <a:lnTo>
                          <a:pt x="541" y="1585"/>
                        </a:lnTo>
                        <a:lnTo>
                          <a:pt x="456" y="1549"/>
                        </a:lnTo>
                        <a:lnTo>
                          <a:pt x="378" y="1506"/>
                        </a:lnTo>
                        <a:lnTo>
                          <a:pt x="306" y="1454"/>
                        </a:lnTo>
                        <a:lnTo>
                          <a:pt x="239" y="1393"/>
                        </a:lnTo>
                        <a:lnTo>
                          <a:pt x="178" y="1328"/>
                        </a:lnTo>
                        <a:lnTo>
                          <a:pt x="126" y="1254"/>
                        </a:lnTo>
                        <a:lnTo>
                          <a:pt x="83" y="1176"/>
                        </a:lnTo>
                        <a:lnTo>
                          <a:pt x="47" y="1091"/>
                        </a:lnTo>
                        <a:lnTo>
                          <a:pt x="21" y="1003"/>
                        </a:lnTo>
                        <a:lnTo>
                          <a:pt x="6" y="911"/>
                        </a:lnTo>
                        <a:lnTo>
                          <a:pt x="0" y="817"/>
                        </a:lnTo>
                        <a:lnTo>
                          <a:pt x="6" y="721"/>
                        </a:lnTo>
                        <a:lnTo>
                          <a:pt x="21" y="629"/>
                        </a:lnTo>
                        <a:lnTo>
                          <a:pt x="47" y="541"/>
                        </a:lnTo>
                        <a:lnTo>
                          <a:pt x="83" y="456"/>
                        </a:lnTo>
                        <a:lnTo>
                          <a:pt x="126" y="377"/>
                        </a:lnTo>
                        <a:lnTo>
                          <a:pt x="178" y="306"/>
                        </a:lnTo>
                        <a:lnTo>
                          <a:pt x="239" y="238"/>
                        </a:lnTo>
                        <a:lnTo>
                          <a:pt x="306" y="178"/>
                        </a:lnTo>
                        <a:lnTo>
                          <a:pt x="378" y="126"/>
                        </a:lnTo>
                        <a:lnTo>
                          <a:pt x="456" y="82"/>
                        </a:lnTo>
                        <a:lnTo>
                          <a:pt x="541" y="47"/>
                        </a:lnTo>
                        <a:lnTo>
                          <a:pt x="629" y="20"/>
                        </a:lnTo>
                        <a:lnTo>
                          <a:pt x="721" y="5"/>
                        </a:lnTo>
                        <a:lnTo>
                          <a:pt x="81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64" tIns="45732" rIns="91464" bIns="45732" numCol="1" anchor="ctr" anchorCtr="1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121898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lang="en-IN" sz="3600" b="1" kern="0" dirty="0">
                        <a:solidFill>
                          <a:prstClr val="white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t>1</a:t>
                    </a:r>
                    <a:endParaRPr kumimoji="0" lang="en-IN" sz="3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sp>
              <p:nvSpPr>
                <p:cNvPr id="153" name="TextBox 1"/>
                <p:cNvSpPr txBox="1"/>
                <p:nvPr/>
              </p:nvSpPr>
              <p:spPr>
                <a:xfrm rot="18957947">
                  <a:off x="5085023" y="3067255"/>
                  <a:ext cx="893326" cy="297225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algn="ctr" defTabSz="1218987"/>
                  <a:r>
                    <a:rPr kumimoji="0" lang="en-IN" sz="16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cs typeface="Arial" panose="020B0604020202020204" pitchFamily="34" charset="0"/>
                    </a:rPr>
                    <a:t>1</a:t>
                  </a:r>
                </a:p>
              </p:txBody>
            </p:sp>
            <p:sp>
              <p:nvSpPr>
                <p:cNvPr id="154" name="TextBox 24"/>
                <p:cNvSpPr txBox="1"/>
                <p:nvPr/>
              </p:nvSpPr>
              <p:spPr>
                <a:xfrm rot="2804123">
                  <a:off x="6195334" y="3092625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5" name="TextBox 26"/>
                <p:cNvSpPr txBox="1"/>
                <p:nvPr/>
              </p:nvSpPr>
              <p:spPr>
                <a:xfrm rot="18900000">
                  <a:off x="6209151" y="4136689"/>
                  <a:ext cx="893326" cy="348894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156" name="TextBox 27"/>
                <p:cNvSpPr txBox="1"/>
                <p:nvPr/>
              </p:nvSpPr>
              <p:spPr>
                <a:xfrm rot="2859492">
                  <a:off x="5074518" y="4135807"/>
                  <a:ext cx="893325" cy="279951"/>
                </a:xfrm>
                <a:prstGeom prst="rect">
                  <a:avLst/>
                </a:prstGeom>
                <a:grpFill/>
              </p:spPr>
              <p:txBody>
                <a:bodyPr wrap="none" rtlCol="0">
                  <a:prstTxWarp prst="textArchDown">
                    <a:avLst/>
                  </a:prstTxWarp>
                  <a:spAutoFit/>
                </a:bodyPr>
                <a:lstStyle/>
                <a:p>
                  <a:pPr marL="0" marR="0" lvl="0" indent="0" algn="ctr" defTabSz="121898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sz="16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78" name="Freeform 9"/>
              <p:cNvSpPr>
                <a:spLocks/>
              </p:cNvSpPr>
              <p:nvPr/>
            </p:nvSpPr>
            <p:spPr bwMode="auto">
              <a:xfrm>
                <a:off x="3023864" y="2691860"/>
                <a:ext cx="1391325" cy="1301259"/>
              </a:xfrm>
              <a:custGeom>
                <a:avLst/>
                <a:gdLst>
                  <a:gd name="T0" fmla="*/ 1980 w 1980"/>
                  <a:gd name="T1" fmla="*/ 0 h 1965"/>
                  <a:gd name="T2" fmla="*/ 1980 w 1980"/>
                  <a:gd name="T3" fmla="*/ 297 h 1965"/>
                  <a:gd name="T4" fmla="*/ 1837 w 1980"/>
                  <a:gd name="T5" fmla="*/ 308 h 1965"/>
                  <a:gd name="T6" fmla="*/ 1700 w 1980"/>
                  <a:gd name="T7" fmla="*/ 331 h 1965"/>
                  <a:gd name="T8" fmla="*/ 1565 w 1980"/>
                  <a:gd name="T9" fmla="*/ 364 h 1965"/>
                  <a:gd name="T10" fmla="*/ 1435 w 1980"/>
                  <a:gd name="T11" fmla="*/ 408 h 1965"/>
                  <a:gd name="T12" fmla="*/ 1309 w 1980"/>
                  <a:gd name="T13" fmla="*/ 460 h 1965"/>
                  <a:gd name="T14" fmla="*/ 1189 w 1980"/>
                  <a:gd name="T15" fmla="*/ 522 h 1965"/>
                  <a:gd name="T16" fmla="*/ 1075 w 1980"/>
                  <a:gd name="T17" fmla="*/ 593 h 1965"/>
                  <a:gd name="T18" fmla="*/ 966 w 1980"/>
                  <a:gd name="T19" fmla="*/ 672 h 1965"/>
                  <a:gd name="T20" fmla="*/ 864 w 1980"/>
                  <a:gd name="T21" fmla="*/ 759 h 1965"/>
                  <a:gd name="T22" fmla="*/ 768 w 1980"/>
                  <a:gd name="T23" fmla="*/ 853 h 1965"/>
                  <a:gd name="T24" fmla="*/ 680 w 1980"/>
                  <a:gd name="T25" fmla="*/ 954 h 1965"/>
                  <a:gd name="T26" fmla="*/ 601 w 1980"/>
                  <a:gd name="T27" fmla="*/ 1063 h 1965"/>
                  <a:gd name="T28" fmla="*/ 528 w 1980"/>
                  <a:gd name="T29" fmla="*/ 1178 h 1965"/>
                  <a:gd name="T30" fmla="*/ 466 w 1980"/>
                  <a:gd name="T31" fmla="*/ 1296 h 1965"/>
                  <a:gd name="T32" fmla="*/ 412 w 1980"/>
                  <a:gd name="T33" fmla="*/ 1422 h 1965"/>
                  <a:gd name="T34" fmla="*/ 368 w 1980"/>
                  <a:gd name="T35" fmla="*/ 1551 h 1965"/>
                  <a:gd name="T36" fmla="*/ 333 w 1980"/>
                  <a:gd name="T37" fmla="*/ 1685 h 1965"/>
                  <a:gd name="T38" fmla="*/ 310 w 1980"/>
                  <a:gd name="T39" fmla="*/ 1824 h 1965"/>
                  <a:gd name="T40" fmla="*/ 297 w 1980"/>
                  <a:gd name="T41" fmla="*/ 1965 h 1965"/>
                  <a:gd name="T42" fmla="*/ 0 w 1980"/>
                  <a:gd name="T43" fmla="*/ 1965 h 1965"/>
                  <a:gd name="T44" fmla="*/ 13 w 1980"/>
                  <a:gd name="T45" fmla="*/ 1814 h 1965"/>
                  <a:gd name="T46" fmla="*/ 36 w 1980"/>
                  <a:gd name="T47" fmla="*/ 1666 h 1965"/>
                  <a:gd name="T48" fmla="*/ 68 w 1980"/>
                  <a:gd name="T49" fmla="*/ 1521 h 1965"/>
                  <a:gd name="T50" fmla="*/ 111 w 1980"/>
                  <a:gd name="T51" fmla="*/ 1382 h 1965"/>
                  <a:gd name="T52" fmla="*/ 164 w 1980"/>
                  <a:gd name="T53" fmla="*/ 1245 h 1965"/>
                  <a:gd name="T54" fmla="*/ 226 w 1980"/>
                  <a:gd name="T55" fmla="*/ 1116 h 1965"/>
                  <a:gd name="T56" fmla="*/ 295 w 1980"/>
                  <a:gd name="T57" fmla="*/ 990 h 1965"/>
                  <a:gd name="T58" fmla="*/ 374 w 1980"/>
                  <a:gd name="T59" fmla="*/ 870 h 1965"/>
                  <a:gd name="T60" fmla="*/ 462 w 1980"/>
                  <a:gd name="T61" fmla="*/ 755 h 1965"/>
                  <a:gd name="T62" fmla="*/ 556 w 1980"/>
                  <a:gd name="T63" fmla="*/ 648 h 1965"/>
                  <a:gd name="T64" fmla="*/ 658 w 1980"/>
                  <a:gd name="T65" fmla="*/ 547 h 1965"/>
                  <a:gd name="T66" fmla="*/ 767 w 1980"/>
                  <a:gd name="T67" fmla="*/ 453 h 1965"/>
                  <a:gd name="T68" fmla="*/ 881 w 1980"/>
                  <a:gd name="T69" fmla="*/ 366 h 1965"/>
                  <a:gd name="T70" fmla="*/ 1001 w 1980"/>
                  <a:gd name="T71" fmla="*/ 289 h 1965"/>
                  <a:gd name="T72" fmla="*/ 1127 w 1980"/>
                  <a:gd name="T73" fmla="*/ 220 h 1965"/>
                  <a:gd name="T74" fmla="*/ 1259 w 1980"/>
                  <a:gd name="T75" fmla="*/ 158 h 1965"/>
                  <a:gd name="T76" fmla="*/ 1394 w 1980"/>
                  <a:gd name="T77" fmla="*/ 107 h 1965"/>
                  <a:gd name="T78" fmla="*/ 1535 w 1980"/>
                  <a:gd name="T79" fmla="*/ 64 h 1965"/>
                  <a:gd name="T80" fmla="*/ 1679 w 1980"/>
                  <a:gd name="T81" fmla="*/ 32 h 1965"/>
                  <a:gd name="T82" fmla="*/ 1828 w 1980"/>
                  <a:gd name="T83" fmla="*/ 11 h 1965"/>
                  <a:gd name="T84" fmla="*/ 1980 w 1980"/>
                  <a:gd name="T85" fmla="*/ 0 h 19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65">
                    <a:moveTo>
                      <a:pt x="1980" y="0"/>
                    </a:moveTo>
                    <a:lnTo>
                      <a:pt x="1980" y="297"/>
                    </a:lnTo>
                    <a:lnTo>
                      <a:pt x="1837" y="308"/>
                    </a:lnTo>
                    <a:lnTo>
                      <a:pt x="1700" y="331"/>
                    </a:lnTo>
                    <a:lnTo>
                      <a:pt x="1565" y="364"/>
                    </a:lnTo>
                    <a:lnTo>
                      <a:pt x="1435" y="408"/>
                    </a:lnTo>
                    <a:lnTo>
                      <a:pt x="1309" y="460"/>
                    </a:lnTo>
                    <a:lnTo>
                      <a:pt x="1189" y="522"/>
                    </a:lnTo>
                    <a:lnTo>
                      <a:pt x="1075" y="593"/>
                    </a:lnTo>
                    <a:lnTo>
                      <a:pt x="966" y="672"/>
                    </a:lnTo>
                    <a:lnTo>
                      <a:pt x="864" y="759"/>
                    </a:lnTo>
                    <a:lnTo>
                      <a:pt x="768" y="853"/>
                    </a:lnTo>
                    <a:lnTo>
                      <a:pt x="680" y="954"/>
                    </a:lnTo>
                    <a:lnTo>
                      <a:pt x="601" y="1063"/>
                    </a:lnTo>
                    <a:lnTo>
                      <a:pt x="528" y="1178"/>
                    </a:lnTo>
                    <a:lnTo>
                      <a:pt x="466" y="1296"/>
                    </a:lnTo>
                    <a:lnTo>
                      <a:pt x="412" y="1422"/>
                    </a:lnTo>
                    <a:lnTo>
                      <a:pt x="368" y="1551"/>
                    </a:lnTo>
                    <a:lnTo>
                      <a:pt x="333" y="1685"/>
                    </a:lnTo>
                    <a:lnTo>
                      <a:pt x="310" y="1824"/>
                    </a:lnTo>
                    <a:lnTo>
                      <a:pt x="297" y="1965"/>
                    </a:lnTo>
                    <a:lnTo>
                      <a:pt x="0" y="1965"/>
                    </a:lnTo>
                    <a:lnTo>
                      <a:pt x="13" y="1814"/>
                    </a:lnTo>
                    <a:lnTo>
                      <a:pt x="36" y="1666"/>
                    </a:lnTo>
                    <a:lnTo>
                      <a:pt x="68" y="1521"/>
                    </a:lnTo>
                    <a:lnTo>
                      <a:pt x="111" y="1382"/>
                    </a:lnTo>
                    <a:lnTo>
                      <a:pt x="164" y="1245"/>
                    </a:lnTo>
                    <a:lnTo>
                      <a:pt x="226" y="1116"/>
                    </a:lnTo>
                    <a:lnTo>
                      <a:pt x="295" y="990"/>
                    </a:lnTo>
                    <a:lnTo>
                      <a:pt x="374" y="870"/>
                    </a:lnTo>
                    <a:lnTo>
                      <a:pt x="462" y="755"/>
                    </a:lnTo>
                    <a:lnTo>
                      <a:pt x="556" y="648"/>
                    </a:lnTo>
                    <a:lnTo>
                      <a:pt x="658" y="547"/>
                    </a:lnTo>
                    <a:lnTo>
                      <a:pt x="767" y="453"/>
                    </a:lnTo>
                    <a:lnTo>
                      <a:pt x="881" y="366"/>
                    </a:lnTo>
                    <a:lnTo>
                      <a:pt x="1001" y="289"/>
                    </a:lnTo>
                    <a:lnTo>
                      <a:pt x="1127" y="220"/>
                    </a:lnTo>
                    <a:lnTo>
                      <a:pt x="1259" y="158"/>
                    </a:lnTo>
                    <a:lnTo>
                      <a:pt x="1394" y="107"/>
                    </a:lnTo>
                    <a:lnTo>
                      <a:pt x="1535" y="64"/>
                    </a:lnTo>
                    <a:lnTo>
                      <a:pt x="1679" y="32"/>
                    </a:lnTo>
                    <a:lnTo>
                      <a:pt x="1828" y="11"/>
                    </a:lnTo>
                    <a:lnTo>
                      <a:pt x="1980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Freeform 12"/>
              <p:cNvSpPr>
                <a:spLocks/>
              </p:cNvSpPr>
              <p:nvPr/>
            </p:nvSpPr>
            <p:spPr bwMode="auto">
              <a:xfrm>
                <a:off x="3250131" y="2905203"/>
                <a:ext cx="1165059" cy="1087917"/>
              </a:xfrm>
              <a:custGeom>
                <a:avLst/>
                <a:gdLst>
                  <a:gd name="T0" fmla="*/ 1659 w 1659"/>
                  <a:gd name="T1" fmla="*/ 0 h 1644"/>
                  <a:gd name="T2" fmla="*/ 1659 w 1659"/>
                  <a:gd name="T3" fmla="*/ 278 h 1644"/>
                  <a:gd name="T4" fmla="*/ 1529 w 1659"/>
                  <a:gd name="T5" fmla="*/ 289 h 1644"/>
                  <a:gd name="T6" fmla="*/ 1403 w 1659"/>
                  <a:gd name="T7" fmla="*/ 314 h 1644"/>
                  <a:gd name="T8" fmla="*/ 1281 w 1659"/>
                  <a:gd name="T9" fmla="*/ 348 h 1644"/>
                  <a:gd name="T10" fmla="*/ 1165 w 1659"/>
                  <a:gd name="T11" fmla="*/ 391 h 1644"/>
                  <a:gd name="T12" fmla="*/ 1052 w 1659"/>
                  <a:gd name="T13" fmla="*/ 443 h 1644"/>
                  <a:gd name="T14" fmla="*/ 947 w 1659"/>
                  <a:gd name="T15" fmla="*/ 505 h 1644"/>
                  <a:gd name="T16" fmla="*/ 846 w 1659"/>
                  <a:gd name="T17" fmla="*/ 577 h 1644"/>
                  <a:gd name="T18" fmla="*/ 752 w 1659"/>
                  <a:gd name="T19" fmla="*/ 656 h 1644"/>
                  <a:gd name="T20" fmla="*/ 665 w 1659"/>
                  <a:gd name="T21" fmla="*/ 742 h 1644"/>
                  <a:gd name="T22" fmla="*/ 585 w 1659"/>
                  <a:gd name="T23" fmla="*/ 834 h 1644"/>
                  <a:gd name="T24" fmla="*/ 513 w 1659"/>
                  <a:gd name="T25" fmla="*/ 935 h 1644"/>
                  <a:gd name="T26" fmla="*/ 449 w 1659"/>
                  <a:gd name="T27" fmla="*/ 1041 h 1644"/>
                  <a:gd name="T28" fmla="*/ 397 w 1659"/>
                  <a:gd name="T29" fmla="*/ 1151 h 1644"/>
                  <a:gd name="T30" fmla="*/ 352 w 1659"/>
                  <a:gd name="T31" fmla="*/ 1268 h 1644"/>
                  <a:gd name="T32" fmla="*/ 316 w 1659"/>
                  <a:gd name="T33" fmla="*/ 1390 h 1644"/>
                  <a:gd name="T34" fmla="*/ 292 w 1659"/>
                  <a:gd name="T35" fmla="*/ 1514 h 1644"/>
                  <a:gd name="T36" fmla="*/ 278 w 1659"/>
                  <a:gd name="T37" fmla="*/ 1644 h 1644"/>
                  <a:gd name="T38" fmla="*/ 0 w 1659"/>
                  <a:gd name="T39" fmla="*/ 1644 h 1644"/>
                  <a:gd name="T40" fmla="*/ 14 w 1659"/>
                  <a:gd name="T41" fmla="*/ 1505 h 1644"/>
                  <a:gd name="T42" fmla="*/ 38 w 1659"/>
                  <a:gd name="T43" fmla="*/ 1369 h 1644"/>
                  <a:gd name="T44" fmla="*/ 70 w 1659"/>
                  <a:gd name="T45" fmla="*/ 1236 h 1644"/>
                  <a:gd name="T46" fmla="*/ 115 w 1659"/>
                  <a:gd name="T47" fmla="*/ 1108 h 1644"/>
                  <a:gd name="T48" fmla="*/ 168 w 1659"/>
                  <a:gd name="T49" fmla="*/ 986 h 1644"/>
                  <a:gd name="T50" fmla="*/ 230 w 1659"/>
                  <a:gd name="T51" fmla="*/ 868 h 1644"/>
                  <a:gd name="T52" fmla="*/ 301 w 1659"/>
                  <a:gd name="T53" fmla="*/ 755 h 1644"/>
                  <a:gd name="T54" fmla="*/ 380 w 1659"/>
                  <a:gd name="T55" fmla="*/ 650 h 1644"/>
                  <a:gd name="T56" fmla="*/ 466 w 1659"/>
                  <a:gd name="T57" fmla="*/ 549 h 1644"/>
                  <a:gd name="T58" fmla="*/ 560 w 1659"/>
                  <a:gd name="T59" fmla="*/ 457 h 1644"/>
                  <a:gd name="T60" fmla="*/ 660 w 1659"/>
                  <a:gd name="T61" fmla="*/ 370 h 1644"/>
                  <a:gd name="T62" fmla="*/ 767 w 1659"/>
                  <a:gd name="T63" fmla="*/ 293 h 1644"/>
                  <a:gd name="T64" fmla="*/ 879 w 1659"/>
                  <a:gd name="T65" fmla="*/ 224 h 1644"/>
                  <a:gd name="T66" fmla="*/ 1000 w 1659"/>
                  <a:gd name="T67" fmla="*/ 162 h 1644"/>
                  <a:gd name="T68" fmla="*/ 1122 w 1659"/>
                  <a:gd name="T69" fmla="*/ 109 h 1644"/>
                  <a:gd name="T70" fmla="*/ 1251 w 1659"/>
                  <a:gd name="T71" fmla="*/ 68 h 1644"/>
                  <a:gd name="T72" fmla="*/ 1383 w 1659"/>
                  <a:gd name="T73" fmla="*/ 34 h 1644"/>
                  <a:gd name="T74" fmla="*/ 1518 w 1659"/>
                  <a:gd name="T75" fmla="*/ 11 h 1644"/>
                  <a:gd name="T76" fmla="*/ 1659 w 1659"/>
                  <a:gd name="T77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44">
                    <a:moveTo>
                      <a:pt x="1659" y="0"/>
                    </a:moveTo>
                    <a:lnTo>
                      <a:pt x="1659" y="278"/>
                    </a:lnTo>
                    <a:lnTo>
                      <a:pt x="1529" y="289"/>
                    </a:lnTo>
                    <a:lnTo>
                      <a:pt x="1403" y="314"/>
                    </a:lnTo>
                    <a:lnTo>
                      <a:pt x="1281" y="348"/>
                    </a:lnTo>
                    <a:lnTo>
                      <a:pt x="1165" y="391"/>
                    </a:lnTo>
                    <a:lnTo>
                      <a:pt x="1052" y="443"/>
                    </a:lnTo>
                    <a:lnTo>
                      <a:pt x="947" y="505"/>
                    </a:lnTo>
                    <a:lnTo>
                      <a:pt x="846" y="577"/>
                    </a:lnTo>
                    <a:lnTo>
                      <a:pt x="752" y="656"/>
                    </a:lnTo>
                    <a:lnTo>
                      <a:pt x="665" y="742"/>
                    </a:lnTo>
                    <a:lnTo>
                      <a:pt x="585" y="834"/>
                    </a:lnTo>
                    <a:lnTo>
                      <a:pt x="513" y="935"/>
                    </a:lnTo>
                    <a:lnTo>
                      <a:pt x="449" y="1041"/>
                    </a:lnTo>
                    <a:lnTo>
                      <a:pt x="397" y="1151"/>
                    </a:lnTo>
                    <a:lnTo>
                      <a:pt x="352" y="1268"/>
                    </a:lnTo>
                    <a:lnTo>
                      <a:pt x="316" y="1390"/>
                    </a:lnTo>
                    <a:lnTo>
                      <a:pt x="292" y="1514"/>
                    </a:lnTo>
                    <a:lnTo>
                      <a:pt x="278" y="1644"/>
                    </a:lnTo>
                    <a:lnTo>
                      <a:pt x="0" y="1644"/>
                    </a:lnTo>
                    <a:lnTo>
                      <a:pt x="14" y="1505"/>
                    </a:lnTo>
                    <a:lnTo>
                      <a:pt x="38" y="1369"/>
                    </a:lnTo>
                    <a:lnTo>
                      <a:pt x="70" y="1236"/>
                    </a:lnTo>
                    <a:lnTo>
                      <a:pt x="115" y="1108"/>
                    </a:lnTo>
                    <a:lnTo>
                      <a:pt x="168" y="986"/>
                    </a:lnTo>
                    <a:lnTo>
                      <a:pt x="230" y="868"/>
                    </a:lnTo>
                    <a:lnTo>
                      <a:pt x="301" y="755"/>
                    </a:lnTo>
                    <a:lnTo>
                      <a:pt x="380" y="650"/>
                    </a:lnTo>
                    <a:lnTo>
                      <a:pt x="466" y="549"/>
                    </a:lnTo>
                    <a:lnTo>
                      <a:pt x="560" y="457"/>
                    </a:lnTo>
                    <a:lnTo>
                      <a:pt x="660" y="370"/>
                    </a:lnTo>
                    <a:lnTo>
                      <a:pt x="767" y="293"/>
                    </a:lnTo>
                    <a:lnTo>
                      <a:pt x="879" y="224"/>
                    </a:lnTo>
                    <a:lnTo>
                      <a:pt x="1000" y="162"/>
                    </a:lnTo>
                    <a:lnTo>
                      <a:pt x="1122" y="109"/>
                    </a:lnTo>
                    <a:lnTo>
                      <a:pt x="1251" y="68"/>
                    </a:lnTo>
                    <a:lnTo>
                      <a:pt x="1383" y="34"/>
                    </a:lnTo>
                    <a:lnTo>
                      <a:pt x="1518" y="11"/>
                    </a:lnTo>
                    <a:lnTo>
                      <a:pt x="1659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Freeform 17"/>
              <p:cNvSpPr>
                <a:spLocks/>
              </p:cNvSpPr>
              <p:nvPr/>
            </p:nvSpPr>
            <p:spPr bwMode="auto">
              <a:xfrm>
                <a:off x="2801815" y="2482493"/>
                <a:ext cx="1613375" cy="1510627"/>
              </a:xfrm>
              <a:custGeom>
                <a:avLst/>
                <a:gdLst>
                  <a:gd name="T0" fmla="*/ 2295 w 2295"/>
                  <a:gd name="T1" fmla="*/ 0 h 2281"/>
                  <a:gd name="T2" fmla="*/ 2295 w 2295"/>
                  <a:gd name="T3" fmla="*/ 292 h 2281"/>
                  <a:gd name="T4" fmla="*/ 2141 w 2295"/>
                  <a:gd name="T5" fmla="*/ 303 h 2281"/>
                  <a:gd name="T6" fmla="*/ 1991 w 2295"/>
                  <a:gd name="T7" fmla="*/ 324 h 2281"/>
                  <a:gd name="T8" fmla="*/ 1844 w 2295"/>
                  <a:gd name="T9" fmla="*/ 355 h 2281"/>
                  <a:gd name="T10" fmla="*/ 1701 w 2295"/>
                  <a:gd name="T11" fmla="*/ 399 h 2281"/>
                  <a:gd name="T12" fmla="*/ 1564 w 2295"/>
                  <a:gd name="T13" fmla="*/ 451 h 2281"/>
                  <a:gd name="T14" fmla="*/ 1431 w 2295"/>
                  <a:gd name="T15" fmla="*/ 513 h 2281"/>
                  <a:gd name="T16" fmla="*/ 1303 w 2295"/>
                  <a:gd name="T17" fmla="*/ 583 h 2281"/>
                  <a:gd name="T18" fmla="*/ 1181 w 2295"/>
                  <a:gd name="T19" fmla="*/ 662 h 2281"/>
                  <a:gd name="T20" fmla="*/ 1065 w 2295"/>
                  <a:gd name="T21" fmla="*/ 750 h 2281"/>
                  <a:gd name="T22" fmla="*/ 956 w 2295"/>
                  <a:gd name="T23" fmla="*/ 844 h 2281"/>
                  <a:gd name="T24" fmla="*/ 852 w 2295"/>
                  <a:gd name="T25" fmla="*/ 947 h 2281"/>
                  <a:gd name="T26" fmla="*/ 757 w 2295"/>
                  <a:gd name="T27" fmla="*/ 1056 h 2281"/>
                  <a:gd name="T28" fmla="*/ 668 w 2295"/>
                  <a:gd name="T29" fmla="*/ 1171 h 2281"/>
                  <a:gd name="T30" fmla="*/ 589 w 2295"/>
                  <a:gd name="T31" fmla="*/ 1293 h 2281"/>
                  <a:gd name="T32" fmla="*/ 518 w 2295"/>
                  <a:gd name="T33" fmla="*/ 1420 h 2281"/>
                  <a:gd name="T34" fmla="*/ 456 w 2295"/>
                  <a:gd name="T35" fmla="*/ 1552 h 2281"/>
                  <a:gd name="T36" fmla="*/ 402 w 2295"/>
                  <a:gd name="T37" fmla="*/ 1689 h 2281"/>
                  <a:gd name="T38" fmla="*/ 358 w 2295"/>
                  <a:gd name="T39" fmla="*/ 1832 h 2281"/>
                  <a:gd name="T40" fmla="*/ 325 w 2295"/>
                  <a:gd name="T41" fmla="*/ 1978 h 2281"/>
                  <a:gd name="T42" fmla="*/ 302 w 2295"/>
                  <a:gd name="T43" fmla="*/ 2128 h 2281"/>
                  <a:gd name="T44" fmla="*/ 291 w 2295"/>
                  <a:gd name="T45" fmla="*/ 2281 h 2281"/>
                  <a:gd name="T46" fmla="*/ 0 w 2295"/>
                  <a:gd name="T47" fmla="*/ 2281 h 2281"/>
                  <a:gd name="T48" fmla="*/ 13 w 2295"/>
                  <a:gd name="T49" fmla="*/ 2113 h 2281"/>
                  <a:gd name="T50" fmla="*/ 35 w 2295"/>
                  <a:gd name="T51" fmla="*/ 1948 h 2281"/>
                  <a:gd name="T52" fmla="*/ 71 w 2295"/>
                  <a:gd name="T53" fmla="*/ 1788 h 2281"/>
                  <a:gd name="T54" fmla="*/ 116 w 2295"/>
                  <a:gd name="T55" fmla="*/ 1633 h 2281"/>
                  <a:gd name="T56" fmla="*/ 173 w 2295"/>
                  <a:gd name="T57" fmla="*/ 1480 h 2281"/>
                  <a:gd name="T58" fmla="*/ 236 w 2295"/>
                  <a:gd name="T59" fmla="*/ 1334 h 2281"/>
                  <a:gd name="T60" fmla="*/ 311 w 2295"/>
                  <a:gd name="T61" fmla="*/ 1191 h 2281"/>
                  <a:gd name="T62" fmla="*/ 396 w 2295"/>
                  <a:gd name="T63" fmla="*/ 1056 h 2281"/>
                  <a:gd name="T64" fmla="*/ 488 w 2295"/>
                  <a:gd name="T65" fmla="*/ 928 h 2281"/>
                  <a:gd name="T66" fmla="*/ 589 w 2295"/>
                  <a:gd name="T67" fmla="*/ 804 h 2281"/>
                  <a:gd name="T68" fmla="*/ 698 w 2295"/>
                  <a:gd name="T69" fmla="*/ 690 h 2281"/>
                  <a:gd name="T70" fmla="*/ 815 w 2295"/>
                  <a:gd name="T71" fmla="*/ 581 h 2281"/>
                  <a:gd name="T72" fmla="*/ 937 w 2295"/>
                  <a:gd name="T73" fmla="*/ 481 h 2281"/>
                  <a:gd name="T74" fmla="*/ 1067 w 2295"/>
                  <a:gd name="T75" fmla="*/ 389 h 2281"/>
                  <a:gd name="T76" fmla="*/ 1204 w 2295"/>
                  <a:gd name="T77" fmla="*/ 307 h 2281"/>
                  <a:gd name="T78" fmla="*/ 1344 w 2295"/>
                  <a:gd name="T79" fmla="*/ 231 h 2281"/>
                  <a:gd name="T80" fmla="*/ 1493 w 2295"/>
                  <a:gd name="T81" fmla="*/ 168 h 2281"/>
                  <a:gd name="T82" fmla="*/ 1645 w 2295"/>
                  <a:gd name="T83" fmla="*/ 113 h 2281"/>
                  <a:gd name="T84" fmla="*/ 1801 w 2295"/>
                  <a:gd name="T85" fmla="*/ 68 h 2281"/>
                  <a:gd name="T86" fmla="*/ 1962 w 2295"/>
                  <a:gd name="T87" fmla="*/ 34 h 2281"/>
                  <a:gd name="T88" fmla="*/ 2126 w 2295"/>
                  <a:gd name="T89" fmla="*/ 12 h 2281"/>
                  <a:gd name="T90" fmla="*/ 2295 w 2295"/>
                  <a:gd name="T91" fmla="*/ 0 h 2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295" h="2281">
                    <a:moveTo>
                      <a:pt x="2295" y="0"/>
                    </a:moveTo>
                    <a:lnTo>
                      <a:pt x="2295" y="292"/>
                    </a:lnTo>
                    <a:lnTo>
                      <a:pt x="2141" y="303"/>
                    </a:lnTo>
                    <a:lnTo>
                      <a:pt x="1991" y="324"/>
                    </a:lnTo>
                    <a:lnTo>
                      <a:pt x="1844" y="355"/>
                    </a:lnTo>
                    <a:lnTo>
                      <a:pt x="1701" y="399"/>
                    </a:lnTo>
                    <a:lnTo>
                      <a:pt x="1564" y="451"/>
                    </a:lnTo>
                    <a:lnTo>
                      <a:pt x="1431" y="513"/>
                    </a:lnTo>
                    <a:lnTo>
                      <a:pt x="1303" y="583"/>
                    </a:lnTo>
                    <a:lnTo>
                      <a:pt x="1181" y="662"/>
                    </a:lnTo>
                    <a:lnTo>
                      <a:pt x="1065" y="750"/>
                    </a:lnTo>
                    <a:lnTo>
                      <a:pt x="956" y="844"/>
                    </a:lnTo>
                    <a:lnTo>
                      <a:pt x="852" y="947"/>
                    </a:lnTo>
                    <a:lnTo>
                      <a:pt x="757" y="1056"/>
                    </a:lnTo>
                    <a:lnTo>
                      <a:pt x="668" y="1171"/>
                    </a:lnTo>
                    <a:lnTo>
                      <a:pt x="589" y="1293"/>
                    </a:lnTo>
                    <a:lnTo>
                      <a:pt x="518" y="1420"/>
                    </a:lnTo>
                    <a:lnTo>
                      <a:pt x="456" y="1552"/>
                    </a:lnTo>
                    <a:lnTo>
                      <a:pt x="402" y="1689"/>
                    </a:lnTo>
                    <a:lnTo>
                      <a:pt x="358" y="1832"/>
                    </a:lnTo>
                    <a:lnTo>
                      <a:pt x="325" y="1978"/>
                    </a:lnTo>
                    <a:lnTo>
                      <a:pt x="302" y="2128"/>
                    </a:lnTo>
                    <a:lnTo>
                      <a:pt x="291" y="2281"/>
                    </a:lnTo>
                    <a:lnTo>
                      <a:pt x="0" y="2281"/>
                    </a:lnTo>
                    <a:lnTo>
                      <a:pt x="13" y="2113"/>
                    </a:lnTo>
                    <a:lnTo>
                      <a:pt x="35" y="1948"/>
                    </a:lnTo>
                    <a:lnTo>
                      <a:pt x="71" y="1788"/>
                    </a:lnTo>
                    <a:lnTo>
                      <a:pt x="116" y="1633"/>
                    </a:lnTo>
                    <a:lnTo>
                      <a:pt x="173" y="1480"/>
                    </a:lnTo>
                    <a:lnTo>
                      <a:pt x="236" y="1334"/>
                    </a:lnTo>
                    <a:lnTo>
                      <a:pt x="311" y="1191"/>
                    </a:lnTo>
                    <a:lnTo>
                      <a:pt x="396" y="1056"/>
                    </a:lnTo>
                    <a:lnTo>
                      <a:pt x="488" y="928"/>
                    </a:lnTo>
                    <a:lnTo>
                      <a:pt x="589" y="804"/>
                    </a:lnTo>
                    <a:lnTo>
                      <a:pt x="698" y="690"/>
                    </a:lnTo>
                    <a:lnTo>
                      <a:pt x="815" y="581"/>
                    </a:lnTo>
                    <a:lnTo>
                      <a:pt x="937" y="481"/>
                    </a:lnTo>
                    <a:lnTo>
                      <a:pt x="1067" y="389"/>
                    </a:lnTo>
                    <a:lnTo>
                      <a:pt x="1204" y="307"/>
                    </a:lnTo>
                    <a:lnTo>
                      <a:pt x="1344" y="231"/>
                    </a:lnTo>
                    <a:lnTo>
                      <a:pt x="1493" y="168"/>
                    </a:lnTo>
                    <a:lnTo>
                      <a:pt x="1645" y="113"/>
                    </a:lnTo>
                    <a:lnTo>
                      <a:pt x="1801" y="68"/>
                    </a:lnTo>
                    <a:lnTo>
                      <a:pt x="1962" y="34"/>
                    </a:lnTo>
                    <a:lnTo>
                      <a:pt x="2126" y="12"/>
                    </a:lnTo>
                    <a:lnTo>
                      <a:pt x="2295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Freeform 21"/>
              <p:cNvSpPr>
                <a:spLocks/>
              </p:cNvSpPr>
              <p:nvPr/>
            </p:nvSpPr>
            <p:spPr bwMode="auto">
              <a:xfrm>
                <a:off x="2290257" y="2000152"/>
                <a:ext cx="2124932" cy="1992967"/>
              </a:xfrm>
              <a:custGeom>
                <a:avLst/>
                <a:gdLst>
                  <a:gd name="T0" fmla="*/ 3024 w 3024"/>
                  <a:gd name="T1" fmla="*/ 0 h 3009"/>
                  <a:gd name="T2" fmla="*/ 3024 w 3024"/>
                  <a:gd name="T3" fmla="*/ 704 h 3009"/>
                  <a:gd name="T4" fmla="*/ 2860 w 3024"/>
                  <a:gd name="T5" fmla="*/ 713 h 3009"/>
                  <a:gd name="T6" fmla="*/ 2701 w 3024"/>
                  <a:gd name="T7" fmla="*/ 736 h 3009"/>
                  <a:gd name="T8" fmla="*/ 2545 w 3024"/>
                  <a:gd name="T9" fmla="*/ 766 h 3009"/>
                  <a:gd name="T10" fmla="*/ 2393 w 3024"/>
                  <a:gd name="T11" fmla="*/ 807 h 3009"/>
                  <a:gd name="T12" fmla="*/ 2244 w 3024"/>
                  <a:gd name="T13" fmla="*/ 860 h 3009"/>
                  <a:gd name="T14" fmla="*/ 2102 w 3024"/>
                  <a:gd name="T15" fmla="*/ 920 h 3009"/>
                  <a:gd name="T16" fmla="*/ 1963 w 3024"/>
                  <a:gd name="T17" fmla="*/ 988 h 3009"/>
                  <a:gd name="T18" fmla="*/ 1829 w 3024"/>
                  <a:gd name="T19" fmla="*/ 1067 h 3009"/>
                  <a:gd name="T20" fmla="*/ 1702 w 3024"/>
                  <a:gd name="T21" fmla="*/ 1151 h 3009"/>
                  <a:gd name="T22" fmla="*/ 1580 w 3024"/>
                  <a:gd name="T23" fmla="*/ 1245 h 3009"/>
                  <a:gd name="T24" fmla="*/ 1465 w 3024"/>
                  <a:gd name="T25" fmla="*/ 1346 h 3009"/>
                  <a:gd name="T26" fmla="*/ 1356 w 3024"/>
                  <a:gd name="T27" fmla="*/ 1455 h 3009"/>
                  <a:gd name="T28" fmla="*/ 1255 w 3024"/>
                  <a:gd name="T29" fmla="*/ 1570 h 3009"/>
                  <a:gd name="T30" fmla="*/ 1161 w 3024"/>
                  <a:gd name="T31" fmla="*/ 1690 h 3009"/>
                  <a:gd name="T32" fmla="*/ 1074 w 3024"/>
                  <a:gd name="T33" fmla="*/ 1818 h 3009"/>
                  <a:gd name="T34" fmla="*/ 995 w 3024"/>
                  <a:gd name="T35" fmla="*/ 1951 h 3009"/>
                  <a:gd name="T36" fmla="*/ 926 w 3024"/>
                  <a:gd name="T37" fmla="*/ 2088 h 3009"/>
                  <a:gd name="T38" fmla="*/ 864 w 3024"/>
                  <a:gd name="T39" fmla="*/ 2233 h 3009"/>
                  <a:gd name="T40" fmla="*/ 813 w 3024"/>
                  <a:gd name="T41" fmla="*/ 2379 h 3009"/>
                  <a:gd name="T42" fmla="*/ 770 w 3024"/>
                  <a:gd name="T43" fmla="*/ 2531 h 3009"/>
                  <a:gd name="T44" fmla="*/ 738 w 3024"/>
                  <a:gd name="T45" fmla="*/ 2687 h 3009"/>
                  <a:gd name="T46" fmla="*/ 716 w 3024"/>
                  <a:gd name="T47" fmla="*/ 2847 h 3009"/>
                  <a:gd name="T48" fmla="*/ 704 w 3024"/>
                  <a:gd name="T49" fmla="*/ 3009 h 3009"/>
                  <a:gd name="T50" fmla="*/ 0 w 3024"/>
                  <a:gd name="T51" fmla="*/ 3009 h 3009"/>
                  <a:gd name="T52" fmla="*/ 11 w 3024"/>
                  <a:gd name="T53" fmla="*/ 2821 h 3009"/>
                  <a:gd name="T54" fmla="*/ 34 w 3024"/>
                  <a:gd name="T55" fmla="*/ 2635 h 3009"/>
                  <a:gd name="T56" fmla="*/ 66 w 3024"/>
                  <a:gd name="T57" fmla="*/ 2453 h 3009"/>
                  <a:gd name="T58" fmla="*/ 109 w 3024"/>
                  <a:gd name="T59" fmla="*/ 2276 h 3009"/>
                  <a:gd name="T60" fmla="*/ 163 w 3024"/>
                  <a:gd name="T61" fmla="*/ 2101 h 3009"/>
                  <a:gd name="T62" fmla="*/ 225 w 3024"/>
                  <a:gd name="T63" fmla="*/ 1932 h 3009"/>
                  <a:gd name="T64" fmla="*/ 299 w 3024"/>
                  <a:gd name="T65" fmla="*/ 1767 h 3009"/>
                  <a:gd name="T66" fmla="*/ 379 w 3024"/>
                  <a:gd name="T67" fmla="*/ 1609 h 3009"/>
                  <a:gd name="T68" fmla="*/ 470 w 3024"/>
                  <a:gd name="T69" fmla="*/ 1455 h 3009"/>
                  <a:gd name="T70" fmla="*/ 567 w 3024"/>
                  <a:gd name="T71" fmla="*/ 1307 h 3009"/>
                  <a:gd name="T72" fmla="*/ 674 w 3024"/>
                  <a:gd name="T73" fmla="*/ 1166 h 3009"/>
                  <a:gd name="T74" fmla="*/ 789 w 3024"/>
                  <a:gd name="T75" fmla="*/ 1031 h 3009"/>
                  <a:gd name="T76" fmla="*/ 911 w 3024"/>
                  <a:gd name="T77" fmla="*/ 901 h 3009"/>
                  <a:gd name="T78" fmla="*/ 1040 w 3024"/>
                  <a:gd name="T79" fmla="*/ 781 h 3009"/>
                  <a:gd name="T80" fmla="*/ 1176 w 3024"/>
                  <a:gd name="T81" fmla="*/ 666 h 3009"/>
                  <a:gd name="T82" fmla="*/ 1318 w 3024"/>
                  <a:gd name="T83" fmla="*/ 559 h 3009"/>
                  <a:gd name="T84" fmla="*/ 1467 w 3024"/>
                  <a:gd name="T85" fmla="*/ 462 h 3009"/>
                  <a:gd name="T86" fmla="*/ 1621 w 3024"/>
                  <a:gd name="T87" fmla="*/ 374 h 3009"/>
                  <a:gd name="T88" fmla="*/ 1780 w 3024"/>
                  <a:gd name="T89" fmla="*/ 293 h 3009"/>
                  <a:gd name="T90" fmla="*/ 1946 w 3024"/>
                  <a:gd name="T91" fmla="*/ 219 h 3009"/>
                  <a:gd name="T92" fmla="*/ 2115 w 3024"/>
                  <a:gd name="T93" fmla="*/ 158 h 3009"/>
                  <a:gd name="T94" fmla="*/ 2289 w 3024"/>
                  <a:gd name="T95" fmla="*/ 105 h 3009"/>
                  <a:gd name="T96" fmla="*/ 2468 w 3024"/>
                  <a:gd name="T97" fmla="*/ 64 h 3009"/>
                  <a:gd name="T98" fmla="*/ 2648 w 3024"/>
                  <a:gd name="T99" fmla="*/ 32 h 3009"/>
                  <a:gd name="T100" fmla="*/ 2834 w 3024"/>
                  <a:gd name="T101" fmla="*/ 11 h 3009"/>
                  <a:gd name="T102" fmla="*/ 3024 w 3024"/>
                  <a:gd name="T103" fmla="*/ 0 h 30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09">
                    <a:moveTo>
                      <a:pt x="3024" y="0"/>
                    </a:moveTo>
                    <a:lnTo>
                      <a:pt x="3024" y="704"/>
                    </a:lnTo>
                    <a:lnTo>
                      <a:pt x="2860" y="713"/>
                    </a:lnTo>
                    <a:lnTo>
                      <a:pt x="2701" y="736"/>
                    </a:lnTo>
                    <a:lnTo>
                      <a:pt x="2545" y="766"/>
                    </a:lnTo>
                    <a:lnTo>
                      <a:pt x="2393" y="807"/>
                    </a:lnTo>
                    <a:lnTo>
                      <a:pt x="2244" y="860"/>
                    </a:lnTo>
                    <a:lnTo>
                      <a:pt x="2102" y="920"/>
                    </a:lnTo>
                    <a:lnTo>
                      <a:pt x="1963" y="988"/>
                    </a:lnTo>
                    <a:lnTo>
                      <a:pt x="1829" y="1067"/>
                    </a:lnTo>
                    <a:lnTo>
                      <a:pt x="1702" y="1151"/>
                    </a:lnTo>
                    <a:lnTo>
                      <a:pt x="1580" y="1245"/>
                    </a:lnTo>
                    <a:lnTo>
                      <a:pt x="1465" y="1346"/>
                    </a:lnTo>
                    <a:lnTo>
                      <a:pt x="1356" y="1455"/>
                    </a:lnTo>
                    <a:lnTo>
                      <a:pt x="1255" y="1570"/>
                    </a:lnTo>
                    <a:lnTo>
                      <a:pt x="1161" y="1690"/>
                    </a:lnTo>
                    <a:lnTo>
                      <a:pt x="1074" y="1818"/>
                    </a:lnTo>
                    <a:lnTo>
                      <a:pt x="995" y="1951"/>
                    </a:lnTo>
                    <a:lnTo>
                      <a:pt x="926" y="2088"/>
                    </a:lnTo>
                    <a:lnTo>
                      <a:pt x="864" y="2233"/>
                    </a:lnTo>
                    <a:lnTo>
                      <a:pt x="813" y="2379"/>
                    </a:lnTo>
                    <a:lnTo>
                      <a:pt x="770" y="2531"/>
                    </a:lnTo>
                    <a:lnTo>
                      <a:pt x="738" y="2687"/>
                    </a:lnTo>
                    <a:lnTo>
                      <a:pt x="716" y="2847"/>
                    </a:lnTo>
                    <a:lnTo>
                      <a:pt x="704" y="3009"/>
                    </a:lnTo>
                    <a:lnTo>
                      <a:pt x="0" y="3009"/>
                    </a:lnTo>
                    <a:lnTo>
                      <a:pt x="11" y="2821"/>
                    </a:lnTo>
                    <a:lnTo>
                      <a:pt x="34" y="2635"/>
                    </a:lnTo>
                    <a:lnTo>
                      <a:pt x="66" y="2453"/>
                    </a:lnTo>
                    <a:lnTo>
                      <a:pt x="109" y="2276"/>
                    </a:lnTo>
                    <a:lnTo>
                      <a:pt x="163" y="2101"/>
                    </a:lnTo>
                    <a:lnTo>
                      <a:pt x="225" y="1932"/>
                    </a:lnTo>
                    <a:lnTo>
                      <a:pt x="299" y="1767"/>
                    </a:lnTo>
                    <a:lnTo>
                      <a:pt x="379" y="1609"/>
                    </a:lnTo>
                    <a:lnTo>
                      <a:pt x="470" y="1455"/>
                    </a:lnTo>
                    <a:lnTo>
                      <a:pt x="567" y="1307"/>
                    </a:lnTo>
                    <a:lnTo>
                      <a:pt x="674" y="1166"/>
                    </a:lnTo>
                    <a:lnTo>
                      <a:pt x="789" y="1031"/>
                    </a:lnTo>
                    <a:lnTo>
                      <a:pt x="911" y="901"/>
                    </a:lnTo>
                    <a:lnTo>
                      <a:pt x="1040" y="781"/>
                    </a:lnTo>
                    <a:lnTo>
                      <a:pt x="1176" y="666"/>
                    </a:lnTo>
                    <a:lnTo>
                      <a:pt x="1318" y="559"/>
                    </a:lnTo>
                    <a:lnTo>
                      <a:pt x="1467" y="462"/>
                    </a:lnTo>
                    <a:lnTo>
                      <a:pt x="1621" y="374"/>
                    </a:lnTo>
                    <a:lnTo>
                      <a:pt x="1780" y="293"/>
                    </a:lnTo>
                    <a:lnTo>
                      <a:pt x="1946" y="219"/>
                    </a:lnTo>
                    <a:lnTo>
                      <a:pt x="2115" y="158"/>
                    </a:lnTo>
                    <a:lnTo>
                      <a:pt x="2289" y="105"/>
                    </a:lnTo>
                    <a:lnTo>
                      <a:pt x="2468" y="64"/>
                    </a:lnTo>
                    <a:lnTo>
                      <a:pt x="2648" y="32"/>
                    </a:lnTo>
                    <a:lnTo>
                      <a:pt x="2834" y="11"/>
                    </a:lnTo>
                    <a:lnTo>
                      <a:pt x="3024" y="0"/>
                    </a:ln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2" name="TextBox 1"/>
              <p:cNvSpPr txBox="1"/>
              <p:nvPr/>
            </p:nvSpPr>
            <p:spPr>
              <a:xfrm rot="18957947">
                <a:off x="3602401" y="3514300"/>
                <a:ext cx="762907" cy="239335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ArchUp">
                  <a:avLst/>
                </a:prstTxWarp>
                <a:spAutoFit/>
              </a:bodyPr>
              <a:lstStyle/>
              <a:p>
                <a:pPr algn="ctr" defTabSz="1218987"/>
                <a:endParaRPr kumimoji="0" lang="en-IN" sz="16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3" name="Freeform 6"/>
              <p:cNvSpPr>
                <a:spLocks noEditPoints="1"/>
              </p:cNvSpPr>
              <p:nvPr/>
            </p:nvSpPr>
            <p:spPr bwMode="auto">
              <a:xfrm>
                <a:off x="3521750" y="3170490"/>
                <a:ext cx="1874115" cy="1768456"/>
              </a:xfrm>
              <a:custGeom>
                <a:avLst/>
                <a:gdLst>
                  <a:gd name="T0" fmla="*/ 1180 w 2560"/>
                  <a:gd name="T1" fmla="*/ 424 h 2562"/>
                  <a:gd name="T2" fmla="*/ 990 w 2560"/>
                  <a:gd name="T3" fmla="*/ 469 h 2562"/>
                  <a:gd name="T4" fmla="*/ 819 w 2560"/>
                  <a:gd name="T5" fmla="*/ 554 h 2562"/>
                  <a:gd name="T6" fmla="*/ 671 w 2560"/>
                  <a:gd name="T7" fmla="*/ 672 h 2562"/>
                  <a:gd name="T8" fmla="*/ 554 w 2560"/>
                  <a:gd name="T9" fmla="*/ 819 h 2562"/>
                  <a:gd name="T10" fmla="*/ 470 w 2560"/>
                  <a:gd name="T11" fmla="*/ 990 h 2562"/>
                  <a:gd name="T12" fmla="*/ 425 w 2560"/>
                  <a:gd name="T13" fmla="*/ 1179 h 2562"/>
                  <a:gd name="T14" fmla="*/ 425 w 2560"/>
                  <a:gd name="T15" fmla="*/ 1380 h 2562"/>
                  <a:gd name="T16" fmla="*/ 470 w 2560"/>
                  <a:gd name="T17" fmla="*/ 1570 h 2562"/>
                  <a:gd name="T18" fmla="*/ 554 w 2560"/>
                  <a:gd name="T19" fmla="*/ 1741 h 2562"/>
                  <a:gd name="T20" fmla="*/ 671 w 2560"/>
                  <a:gd name="T21" fmla="*/ 1889 h 2562"/>
                  <a:gd name="T22" fmla="*/ 819 w 2560"/>
                  <a:gd name="T23" fmla="*/ 2008 h 2562"/>
                  <a:gd name="T24" fmla="*/ 990 w 2560"/>
                  <a:gd name="T25" fmla="*/ 2090 h 2562"/>
                  <a:gd name="T26" fmla="*/ 1180 w 2560"/>
                  <a:gd name="T27" fmla="*/ 2135 h 2562"/>
                  <a:gd name="T28" fmla="*/ 1381 w 2560"/>
                  <a:gd name="T29" fmla="*/ 2135 h 2562"/>
                  <a:gd name="T30" fmla="*/ 1570 w 2560"/>
                  <a:gd name="T31" fmla="*/ 2090 h 2562"/>
                  <a:gd name="T32" fmla="*/ 1741 w 2560"/>
                  <a:gd name="T33" fmla="*/ 2008 h 2562"/>
                  <a:gd name="T34" fmla="*/ 1890 w 2560"/>
                  <a:gd name="T35" fmla="*/ 1889 h 2562"/>
                  <a:gd name="T36" fmla="*/ 2006 w 2560"/>
                  <a:gd name="T37" fmla="*/ 1741 h 2562"/>
                  <a:gd name="T38" fmla="*/ 2091 w 2560"/>
                  <a:gd name="T39" fmla="*/ 1570 h 2562"/>
                  <a:gd name="T40" fmla="*/ 2136 w 2560"/>
                  <a:gd name="T41" fmla="*/ 1380 h 2562"/>
                  <a:gd name="T42" fmla="*/ 2136 w 2560"/>
                  <a:gd name="T43" fmla="*/ 1179 h 2562"/>
                  <a:gd name="T44" fmla="*/ 2091 w 2560"/>
                  <a:gd name="T45" fmla="*/ 990 h 2562"/>
                  <a:gd name="T46" fmla="*/ 2006 w 2560"/>
                  <a:gd name="T47" fmla="*/ 819 h 2562"/>
                  <a:gd name="T48" fmla="*/ 1890 w 2560"/>
                  <a:gd name="T49" fmla="*/ 672 h 2562"/>
                  <a:gd name="T50" fmla="*/ 1741 w 2560"/>
                  <a:gd name="T51" fmla="*/ 554 h 2562"/>
                  <a:gd name="T52" fmla="*/ 1570 w 2560"/>
                  <a:gd name="T53" fmla="*/ 469 h 2562"/>
                  <a:gd name="T54" fmla="*/ 1381 w 2560"/>
                  <a:gd name="T55" fmla="*/ 424 h 2562"/>
                  <a:gd name="T56" fmla="*/ 1279 w 2560"/>
                  <a:gd name="T57" fmla="*/ 0 h 2562"/>
                  <a:gd name="T58" fmla="*/ 1523 w 2560"/>
                  <a:gd name="T59" fmla="*/ 22 h 2562"/>
                  <a:gd name="T60" fmla="*/ 1751 w 2560"/>
                  <a:gd name="T61" fmla="*/ 88 h 2562"/>
                  <a:gd name="T62" fmla="*/ 1959 w 2560"/>
                  <a:gd name="T63" fmla="*/ 195 h 2562"/>
                  <a:gd name="T64" fmla="*/ 2143 w 2560"/>
                  <a:gd name="T65" fmla="*/ 334 h 2562"/>
                  <a:gd name="T66" fmla="*/ 2299 w 2560"/>
                  <a:gd name="T67" fmla="*/ 505 h 2562"/>
                  <a:gd name="T68" fmla="*/ 2423 w 2560"/>
                  <a:gd name="T69" fmla="*/ 702 h 2562"/>
                  <a:gd name="T70" fmla="*/ 2509 w 2560"/>
                  <a:gd name="T71" fmla="*/ 920 h 2562"/>
                  <a:gd name="T72" fmla="*/ 2554 w 2560"/>
                  <a:gd name="T73" fmla="*/ 1157 h 2562"/>
                  <a:gd name="T74" fmla="*/ 2554 w 2560"/>
                  <a:gd name="T75" fmla="*/ 1403 h 2562"/>
                  <a:gd name="T76" fmla="*/ 2509 w 2560"/>
                  <a:gd name="T77" fmla="*/ 1640 h 2562"/>
                  <a:gd name="T78" fmla="*/ 2423 w 2560"/>
                  <a:gd name="T79" fmla="*/ 1857 h 2562"/>
                  <a:gd name="T80" fmla="*/ 2299 w 2560"/>
                  <a:gd name="T81" fmla="*/ 2055 h 2562"/>
                  <a:gd name="T82" fmla="*/ 2143 w 2560"/>
                  <a:gd name="T83" fmla="*/ 2226 h 2562"/>
                  <a:gd name="T84" fmla="*/ 1959 w 2560"/>
                  <a:gd name="T85" fmla="*/ 2366 h 2562"/>
                  <a:gd name="T86" fmla="*/ 1751 w 2560"/>
                  <a:gd name="T87" fmla="*/ 2472 h 2562"/>
                  <a:gd name="T88" fmla="*/ 1523 w 2560"/>
                  <a:gd name="T89" fmla="*/ 2537 h 2562"/>
                  <a:gd name="T90" fmla="*/ 1279 w 2560"/>
                  <a:gd name="T91" fmla="*/ 2562 h 2562"/>
                  <a:gd name="T92" fmla="*/ 1037 w 2560"/>
                  <a:gd name="T93" fmla="*/ 2537 h 2562"/>
                  <a:gd name="T94" fmla="*/ 810 w 2560"/>
                  <a:gd name="T95" fmla="*/ 2472 h 2562"/>
                  <a:gd name="T96" fmla="*/ 601 w 2560"/>
                  <a:gd name="T97" fmla="*/ 2366 h 2562"/>
                  <a:gd name="T98" fmla="*/ 417 w 2560"/>
                  <a:gd name="T99" fmla="*/ 2226 h 2562"/>
                  <a:gd name="T100" fmla="*/ 261 w 2560"/>
                  <a:gd name="T101" fmla="*/ 2055 h 2562"/>
                  <a:gd name="T102" fmla="*/ 137 w 2560"/>
                  <a:gd name="T103" fmla="*/ 1857 h 2562"/>
                  <a:gd name="T104" fmla="*/ 51 w 2560"/>
                  <a:gd name="T105" fmla="*/ 1640 h 2562"/>
                  <a:gd name="T106" fmla="*/ 6 w 2560"/>
                  <a:gd name="T107" fmla="*/ 1403 h 2562"/>
                  <a:gd name="T108" fmla="*/ 6 w 2560"/>
                  <a:gd name="T109" fmla="*/ 1157 h 2562"/>
                  <a:gd name="T110" fmla="*/ 51 w 2560"/>
                  <a:gd name="T111" fmla="*/ 920 h 2562"/>
                  <a:gd name="T112" fmla="*/ 137 w 2560"/>
                  <a:gd name="T113" fmla="*/ 702 h 2562"/>
                  <a:gd name="T114" fmla="*/ 261 w 2560"/>
                  <a:gd name="T115" fmla="*/ 505 h 2562"/>
                  <a:gd name="T116" fmla="*/ 417 w 2560"/>
                  <a:gd name="T117" fmla="*/ 334 h 2562"/>
                  <a:gd name="T118" fmla="*/ 601 w 2560"/>
                  <a:gd name="T119" fmla="*/ 195 h 2562"/>
                  <a:gd name="T120" fmla="*/ 810 w 2560"/>
                  <a:gd name="T121" fmla="*/ 88 h 2562"/>
                  <a:gd name="T122" fmla="*/ 1037 w 2560"/>
                  <a:gd name="T123" fmla="*/ 22 h 2562"/>
                  <a:gd name="T124" fmla="*/ 1279 w 2560"/>
                  <a:gd name="T125" fmla="*/ 0 h 25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560" h="2562">
                    <a:moveTo>
                      <a:pt x="1279" y="419"/>
                    </a:moveTo>
                    <a:lnTo>
                      <a:pt x="1180" y="424"/>
                    </a:lnTo>
                    <a:lnTo>
                      <a:pt x="1082" y="441"/>
                    </a:lnTo>
                    <a:lnTo>
                      <a:pt x="990" y="469"/>
                    </a:lnTo>
                    <a:lnTo>
                      <a:pt x="902" y="507"/>
                    </a:lnTo>
                    <a:lnTo>
                      <a:pt x="819" y="554"/>
                    </a:lnTo>
                    <a:lnTo>
                      <a:pt x="742" y="608"/>
                    </a:lnTo>
                    <a:lnTo>
                      <a:pt x="671" y="672"/>
                    </a:lnTo>
                    <a:lnTo>
                      <a:pt x="609" y="742"/>
                    </a:lnTo>
                    <a:lnTo>
                      <a:pt x="554" y="819"/>
                    </a:lnTo>
                    <a:lnTo>
                      <a:pt x="507" y="901"/>
                    </a:lnTo>
                    <a:lnTo>
                      <a:pt x="470" y="990"/>
                    </a:lnTo>
                    <a:lnTo>
                      <a:pt x="442" y="1084"/>
                    </a:lnTo>
                    <a:lnTo>
                      <a:pt x="425" y="1179"/>
                    </a:lnTo>
                    <a:lnTo>
                      <a:pt x="419" y="1281"/>
                    </a:lnTo>
                    <a:lnTo>
                      <a:pt x="425" y="1380"/>
                    </a:lnTo>
                    <a:lnTo>
                      <a:pt x="442" y="1478"/>
                    </a:lnTo>
                    <a:lnTo>
                      <a:pt x="470" y="1570"/>
                    </a:lnTo>
                    <a:lnTo>
                      <a:pt x="507" y="1658"/>
                    </a:lnTo>
                    <a:lnTo>
                      <a:pt x="554" y="1741"/>
                    </a:lnTo>
                    <a:lnTo>
                      <a:pt x="609" y="1818"/>
                    </a:lnTo>
                    <a:lnTo>
                      <a:pt x="671" y="1889"/>
                    </a:lnTo>
                    <a:lnTo>
                      <a:pt x="742" y="1951"/>
                    </a:lnTo>
                    <a:lnTo>
                      <a:pt x="819" y="2008"/>
                    </a:lnTo>
                    <a:lnTo>
                      <a:pt x="902" y="2053"/>
                    </a:lnTo>
                    <a:lnTo>
                      <a:pt x="990" y="2090"/>
                    </a:lnTo>
                    <a:lnTo>
                      <a:pt x="1082" y="2118"/>
                    </a:lnTo>
                    <a:lnTo>
                      <a:pt x="1180" y="2135"/>
                    </a:lnTo>
                    <a:lnTo>
                      <a:pt x="1279" y="2141"/>
                    </a:lnTo>
                    <a:lnTo>
                      <a:pt x="1381" y="2135"/>
                    </a:lnTo>
                    <a:lnTo>
                      <a:pt x="1478" y="2118"/>
                    </a:lnTo>
                    <a:lnTo>
                      <a:pt x="1570" y="2090"/>
                    </a:lnTo>
                    <a:lnTo>
                      <a:pt x="1659" y="2053"/>
                    </a:lnTo>
                    <a:lnTo>
                      <a:pt x="1741" y="2008"/>
                    </a:lnTo>
                    <a:lnTo>
                      <a:pt x="1818" y="1951"/>
                    </a:lnTo>
                    <a:lnTo>
                      <a:pt x="1890" y="1889"/>
                    </a:lnTo>
                    <a:lnTo>
                      <a:pt x="1952" y="1818"/>
                    </a:lnTo>
                    <a:lnTo>
                      <a:pt x="2006" y="1741"/>
                    </a:lnTo>
                    <a:lnTo>
                      <a:pt x="2053" y="1658"/>
                    </a:lnTo>
                    <a:lnTo>
                      <a:pt x="2091" y="1570"/>
                    </a:lnTo>
                    <a:lnTo>
                      <a:pt x="2119" y="1478"/>
                    </a:lnTo>
                    <a:lnTo>
                      <a:pt x="2136" y="1380"/>
                    </a:lnTo>
                    <a:lnTo>
                      <a:pt x="2141" y="1281"/>
                    </a:lnTo>
                    <a:lnTo>
                      <a:pt x="2136" y="1179"/>
                    </a:lnTo>
                    <a:lnTo>
                      <a:pt x="2119" y="1084"/>
                    </a:lnTo>
                    <a:lnTo>
                      <a:pt x="2091" y="990"/>
                    </a:lnTo>
                    <a:lnTo>
                      <a:pt x="2053" y="901"/>
                    </a:lnTo>
                    <a:lnTo>
                      <a:pt x="2006" y="819"/>
                    </a:lnTo>
                    <a:lnTo>
                      <a:pt x="1952" y="742"/>
                    </a:lnTo>
                    <a:lnTo>
                      <a:pt x="1890" y="672"/>
                    </a:lnTo>
                    <a:lnTo>
                      <a:pt x="1818" y="608"/>
                    </a:lnTo>
                    <a:lnTo>
                      <a:pt x="1741" y="554"/>
                    </a:lnTo>
                    <a:lnTo>
                      <a:pt x="1659" y="507"/>
                    </a:lnTo>
                    <a:lnTo>
                      <a:pt x="1570" y="469"/>
                    </a:lnTo>
                    <a:lnTo>
                      <a:pt x="1478" y="441"/>
                    </a:lnTo>
                    <a:lnTo>
                      <a:pt x="1381" y="424"/>
                    </a:lnTo>
                    <a:lnTo>
                      <a:pt x="1279" y="419"/>
                    </a:lnTo>
                    <a:close/>
                    <a:moveTo>
                      <a:pt x="1279" y="0"/>
                    </a:moveTo>
                    <a:lnTo>
                      <a:pt x="1403" y="6"/>
                    </a:lnTo>
                    <a:lnTo>
                      <a:pt x="1523" y="22"/>
                    </a:lnTo>
                    <a:lnTo>
                      <a:pt x="1640" y="51"/>
                    </a:lnTo>
                    <a:lnTo>
                      <a:pt x="1751" y="88"/>
                    </a:lnTo>
                    <a:lnTo>
                      <a:pt x="1858" y="137"/>
                    </a:lnTo>
                    <a:lnTo>
                      <a:pt x="1959" y="195"/>
                    </a:lnTo>
                    <a:lnTo>
                      <a:pt x="2055" y="261"/>
                    </a:lnTo>
                    <a:lnTo>
                      <a:pt x="2143" y="334"/>
                    </a:lnTo>
                    <a:lnTo>
                      <a:pt x="2226" y="417"/>
                    </a:lnTo>
                    <a:lnTo>
                      <a:pt x="2299" y="505"/>
                    </a:lnTo>
                    <a:lnTo>
                      <a:pt x="2367" y="601"/>
                    </a:lnTo>
                    <a:lnTo>
                      <a:pt x="2423" y="702"/>
                    </a:lnTo>
                    <a:lnTo>
                      <a:pt x="2472" y="809"/>
                    </a:lnTo>
                    <a:lnTo>
                      <a:pt x="2509" y="920"/>
                    </a:lnTo>
                    <a:lnTo>
                      <a:pt x="2538" y="1037"/>
                    </a:lnTo>
                    <a:lnTo>
                      <a:pt x="2554" y="1157"/>
                    </a:lnTo>
                    <a:lnTo>
                      <a:pt x="2560" y="1281"/>
                    </a:lnTo>
                    <a:lnTo>
                      <a:pt x="2554" y="1403"/>
                    </a:lnTo>
                    <a:lnTo>
                      <a:pt x="2538" y="1523"/>
                    </a:lnTo>
                    <a:lnTo>
                      <a:pt x="2509" y="1640"/>
                    </a:lnTo>
                    <a:lnTo>
                      <a:pt x="2472" y="1752"/>
                    </a:lnTo>
                    <a:lnTo>
                      <a:pt x="2423" y="1857"/>
                    </a:lnTo>
                    <a:lnTo>
                      <a:pt x="2367" y="1959"/>
                    </a:lnTo>
                    <a:lnTo>
                      <a:pt x="2299" y="2055"/>
                    </a:lnTo>
                    <a:lnTo>
                      <a:pt x="2226" y="2145"/>
                    </a:lnTo>
                    <a:lnTo>
                      <a:pt x="2143" y="2226"/>
                    </a:lnTo>
                    <a:lnTo>
                      <a:pt x="2055" y="2301"/>
                    </a:lnTo>
                    <a:lnTo>
                      <a:pt x="1959" y="2366"/>
                    </a:lnTo>
                    <a:lnTo>
                      <a:pt x="1858" y="2423"/>
                    </a:lnTo>
                    <a:lnTo>
                      <a:pt x="1751" y="2472"/>
                    </a:lnTo>
                    <a:lnTo>
                      <a:pt x="1640" y="2509"/>
                    </a:lnTo>
                    <a:lnTo>
                      <a:pt x="1523" y="2537"/>
                    </a:lnTo>
                    <a:lnTo>
                      <a:pt x="1403" y="2554"/>
                    </a:lnTo>
                    <a:lnTo>
                      <a:pt x="1279" y="2562"/>
                    </a:lnTo>
                    <a:lnTo>
                      <a:pt x="1157" y="2554"/>
                    </a:lnTo>
                    <a:lnTo>
                      <a:pt x="1037" y="2537"/>
                    </a:lnTo>
                    <a:lnTo>
                      <a:pt x="920" y="2509"/>
                    </a:lnTo>
                    <a:lnTo>
                      <a:pt x="810" y="2472"/>
                    </a:lnTo>
                    <a:lnTo>
                      <a:pt x="703" y="2423"/>
                    </a:lnTo>
                    <a:lnTo>
                      <a:pt x="601" y="2366"/>
                    </a:lnTo>
                    <a:lnTo>
                      <a:pt x="505" y="2301"/>
                    </a:lnTo>
                    <a:lnTo>
                      <a:pt x="417" y="2226"/>
                    </a:lnTo>
                    <a:lnTo>
                      <a:pt x="334" y="2145"/>
                    </a:lnTo>
                    <a:lnTo>
                      <a:pt x="261" y="2055"/>
                    </a:lnTo>
                    <a:lnTo>
                      <a:pt x="194" y="1959"/>
                    </a:lnTo>
                    <a:lnTo>
                      <a:pt x="137" y="1857"/>
                    </a:lnTo>
                    <a:lnTo>
                      <a:pt x="88" y="1752"/>
                    </a:lnTo>
                    <a:lnTo>
                      <a:pt x="51" y="1640"/>
                    </a:lnTo>
                    <a:lnTo>
                      <a:pt x="23" y="1523"/>
                    </a:lnTo>
                    <a:lnTo>
                      <a:pt x="6" y="1403"/>
                    </a:lnTo>
                    <a:lnTo>
                      <a:pt x="0" y="1281"/>
                    </a:lnTo>
                    <a:lnTo>
                      <a:pt x="6" y="1157"/>
                    </a:lnTo>
                    <a:lnTo>
                      <a:pt x="23" y="1037"/>
                    </a:lnTo>
                    <a:lnTo>
                      <a:pt x="51" y="920"/>
                    </a:lnTo>
                    <a:lnTo>
                      <a:pt x="88" y="809"/>
                    </a:lnTo>
                    <a:lnTo>
                      <a:pt x="137" y="702"/>
                    </a:lnTo>
                    <a:lnTo>
                      <a:pt x="194" y="601"/>
                    </a:lnTo>
                    <a:lnTo>
                      <a:pt x="261" y="505"/>
                    </a:lnTo>
                    <a:lnTo>
                      <a:pt x="334" y="417"/>
                    </a:lnTo>
                    <a:lnTo>
                      <a:pt x="417" y="334"/>
                    </a:lnTo>
                    <a:lnTo>
                      <a:pt x="505" y="261"/>
                    </a:lnTo>
                    <a:lnTo>
                      <a:pt x="601" y="195"/>
                    </a:lnTo>
                    <a:lnTo>
                      <a:pt x="703" y="137"/>
                    </a:lnTo>
                    <a:lnTo>
                      <a:pt x="810" y="88"/>
                    </a:lnTo>
                    <a:lnTo>
                      <a:pt x="920" y="51"/>
                    </a:lnTo>
                    <a:lnTo>
                      <a:pt x="1037" y="22"/>
                    </a:lnTo>
                    <a:lnTo>
                      <a:pt x="1157" y="6"/>
                    </a:lnTo>
                    <a:lnTo>
                      <a:pt x="1279" y="0"/>
                    </a:lnTo>
                    <a:close/>
                  </a:path>
                </a:pathLst>
              </a:custGeom>
              <a:solidFill>
                <a:srgbClr val="4E6E98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4" name="Freeform 7"/>
              <p:cNvSpPr>
                <a:spLocks/>
              </p:cNvSpPr>
              <p:nvPr/>
            </p:nvSpPr>
            <p:spPr bwMode="auto">
              <a:xfrm>
                <a:off x="3850671" y="3472737"/>
                <a:ext cx="1214569" cy="1145198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solidFill>
                <a:srgbClr val="BE0F1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1801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85" name="Freeform 25"/>
              <p:cNvSpPr>
                <a:spLocks/>
              </p:cNvSpPr>
              <p:nvPr/>
            </p:nvSpPr>
            <p:spPr bwMode="auto">
              <a:xfrm>
                <a:off x="3859405" y="3458812"/>
                <a:ext cx="1151484" cy="1085714"/>
              </a:xfrm>
              <a:custGeom>
                <a:avLst/>
                <a:gdLst>
                  <a:gd name="T0" fmla="*/ 815 w 1632"/>
                  <a:gd name="T1" fmla="*/ 0 h 1632"/>
                  <a:gd name="T2" fmla="*/ 911 w 1632"/>
                  <a:gd name="T3" fmla="*/ 5 h 1632"/>
                  <a:gd name="T4" fmla="*/ 1003 w 1632"/>
                  <a:gd name="T5" fmla="*/ 20 h 1632"/>
                  <a:gd name="T6" fmla="*/ 1091 w 1632"/>
                  <a:gd name="T7" fmla="*/ 47 h 1632"/>
                  <a:gd name="T8" fmla="*/ 1176 w 1632"/>
                  <a:gd name="T9" fmla="*/ 82 h 1632"/>
                  <a:gd name="T10" fmla="*/ 1255 w 1632"/>
                  <a:gd name="T11" fmla="*/ 126 h 1632"/>
                  <a:gd name="T12" fmla="*/ 1326 w 1632"/>
                  <a:gd name="T13" fmla="*/ 178 h 1632"/>
                  <a:gd name="T14" fmla="*/ 1394 w 1632"/>
                  <a:gd name="T15" fmla="*/ 238 h 1632"/>
                  <a:gd name="T16" fmla="*/ 1454 w 1632"/>
                  <a:gd name="T17" fmla="*/ 306 h 1632"/>
                  <a:gd name="T18" fmla="*/ 1506 w 1632"/>
                  <a:gd name="T19" fmla="*/ 377 h 1632"/>
                  <a:gd name="T20" fmla="*/ 1550 w 1632"/>
                  <a:gd name="T21" fmla="*/ 456 h 1632"/>
                  <a:gd name="T22" fmla="*/ 1585 w 1632"/>
                  <a:gd name="T23" fmla="*/ 541 h 1632"/>
                  <a:gd name="T24" fmla="*/ 1612 w 1632"/>
                  <a:gd name="T25" fmla="*/ 629 h 1632"/>
                  <a:gd name="T26" fmla="*/ 1627 w 1632"/>
                  <a:gd name="T27" fmla="*/ 721 h 1632"/>
                  <a:gd name="T28" fmla="*/ 1632 w 1632"/>
                  <a:gd name="T29" fmla="*/ 817 h 1632"/>
                  <a:gd name="T30" fmla="*/ 1627 w 1632"/>
                  <a:gd name="T31" fmla="*/ 911 h 1632"/>
                  <a:gd name="T32" fmla="*/ 1612 w 1632"/>
                  <a:gd name="T33" fmla="*/ 1003 h 1632"/>
                  <a:gd name="T34" fmla="*/ 1585 w 1632"/>
                  <a:gd name="T35" fmla="*/ 1091 h 1632"/>
                  <a:gd name="T36" fmla="*/ 1550 w 1632"/>
                  <a:gd name="T37" fmla="*/ 1176 h 1632"/>
                  <a:gd name="T38" fmla="*/ 1506 w 1632"/>
                  <a:gd name="T39" fmla="*/ 1254 h 1632"/>
                  <a:gd name="T40" fmla="*/ 1454 w 1632"/>
                  <a:gd name="T41" fmla="*/ 1328 h 1632"/>
                  <a:gd name="T42" fmla="*/ 1394 w 1632"/>
                  <a:gd name="T43" fmla="*/ 1393 h 1632"/>
                  <a:gd name="T44" fmla="*/ 1326 w 1632"/>
                  <a:gd name="T45" fmla="*/ 1454 h 1632"/>
                  <a:gd name="T46" fmla="*/ 1255 w 1632"/>
                  <a:gd name="T47" fmla="*/ 1506 h 1632"/>
                  <a:gd name="T48" fmla="*/ 1176 w 1632"/>
                  <a:gd name="T49" fmla="*/ 1549 h 1632"/>
                  <a:gd name="T50" fmla="*/ 1091 w 1632"/>
                  <a:gd name="T51" fmla="*/ 1585 h 1632"/>
                  <a:gd name="T52" fmla="*/ 1003 w 1632"/>
                  <a:gd name="T53" fmla="*/ 1611 h 1632"/>
                  <a:gd name="T54" fmla="*/ 911 w 1632"/>
                  <a:gd name="T55" fmla="*/ 1628 h 1632"/>
                  <a:gd name="T56" fmla="*/ 815 w 1632"/>
                  <a:gd name="T57" fmla="*/ 1632 h 1632"/>
                  <a:gd name="T58" fmla="*/ 721 w 1632"/>
                  <a:gd name="T59" fmla="*/ 1628 h 1632"/>
                  <a:gd name="T60" fmla="*/ 629 w 1632"/>
                  <a:gd name="T61" fmla="*/ 1611 h 1632"/>
                  <a:gd name="T62" fmla="*/ 541 w 1632"/>
                  <a:gd name="T63" fmla="*/ 1585 h 1632"/>
                  <a:gd name="T64" fmla="*/ 456 w 1632"/>
                  <a:gd name="T65" fmla="*/ 1549 h 1632"/>
                  <a:gd name="T66" fmla="*/ 378 w 1632"/>
                  <a:gd name="T67" fmla="*/ 1506 h 1632"/>
                  <a:gd name="T68" fmla="*/ 306 w 1632"/>
                  <a:gd name="T69" fmla="*/ 1454 h 1632"/>
                  <a:gd name="T70" fmla="*/ 239 w 1632"/>
                  <a:gd name="T71" fmla="*/ 1393 h 1632"/>
                  <a:gd name="T72" fmla="*/ 178 w 1632"/>
                  <a:gd name="T73" fmla="*/ 1328 h 1632"/>
                  <a:gd name="T74" fmla="*/ 126 w 1632"/>
                  <a:gd name="T75" fmla="*/ 1254 h 1632"/>
                  <a:gd name="T76" fmla="*/ 83 w 1632"/>
                  <a:gd name="T77" fmla="*/ 1176 h 1632"/>
                  <a:gd name="T78" fmla="*/ 47 w 1632"/>
                  <a:gd name="T79" fmla="*/ 1091 h 1632"/>
                  <a:gd name="T80" fmla="*/ 21 w 1632"/>
                  <a:gd name="T81" fmla="*/ 1003 h 1632"/>
                  <a:gd name="T82" fmla="*/ 6 w 1632"/>
                  <a:gd name="T83" fmla="*/ 911 h 1632"/>
                  <a:gd name="T84" fmla="*/ 0 w 1632"/>
                  <a:gd name="T85" fmla="*/ 817 h 1632"/>
                  <a:gd name="T86" fmla="*/ 6 w 1632"/>
                  <a:gd name="T87" fmla="*/ 721 h 1632"/>
                  <a:gd name="T88" fmla="*/ 21 w 1632"/>
                  <a:gd name="T89" fmla="*/ 629 h 1632"/>
                  <a:gd name="T90" fmla="*/ 47 w 1632"/>
                  <a:gd name="T91" fmla="*/ 541 h 1632"/>
                  <a:gd name="T92" fmla="*/ 83 w 1632"/>
                  <a:gd name="T93" fmla="*/ 456 h 1632"/>
                  <a:gd name="T94" fmla="*/ 126 w 1632"/>
                  <a:gd name="T95" fmla="*/ 377 h 1632"/>
                  <a:gd name="T96" fmla="*/ 178 w 1632"/>
                  <a:gd name="T97" fmla="*/ 306 h 1632"/>
                  <a:gd name="T98" fmla="*/ 239 w 1632"/>
                  <a:gd name="T99" fmla="*/ 238 h 1632"/>
                  <a:gd name="T100" fmla="*/ 306 w 1632"/>
                  <a:gd name="T101" fmla="*/ 178 h 1632"/>
                  <a:gd name="T102" fmla="*/ 378 w 1632"/>
                  <a:gd name="T103" fmla="*/ 126 h 1632"/>
                  <a:gd name="T104" fmla="*/ 456 w 1632"/>
                  <a:gd name="T105" fmla="*/ 82 h 1632"/>
                  <a:gd name="T106" fmla="*/ 541 w 1632"/>
                  <a:gd name="T107" fmla="*/ 47 h 1632"/>
                  <a:gd name="T108" fmla="*/ 629 w 1632"/>
                  <a:gd name="T109" fmla="*/ 20 h 1632"/>
                  <a:gd name="T110" fmla="*/ 721 w 1632"/>
                  <a:gd name="T111" fmla="*/ 5 h 1632"/>
                  <a:gd name="T112" fmla="*/ 815 w 1632"/>
                  <a:gd name="T113" fmla="*/ 0 h 1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632" h="1632">
                    <a:moveTo>
                      <a:pt x="815" y="0"/>
                    </a:moveTo>
                    <a:lnTo>
                      <a:pt x="911" y="5"/>
                    </a:lnTo>
                    <a:lnTo>
                      <a:pt x="1003" y="20"/>
                    </a:lnTo>
                    <a:lnTo>
                      <a:pt x="1091" y="47"/>
                    </a:lnTo>
                    <a:lnTo>
                      <a:pt x="1176" y="82"/>
                    </a:lnTo>
                    <a:lnTo>
                      <a:pt x="1255" y="126"/>
                    </a:lnTo>
                    <a:lnTo>
                      <a:pt x="1326" y="178"/>
                    </a:lnTo>
                    <a:lnTo>
                      <a:pt x="1394" y="238"/>
                    </a:lnTo>
                    <a:lnTo>
                      <a:pt x="1454" y="306"/>
                    </a:lnTo>
                    <a:lnTo>
                      <a:pt x="1506" y="377"/>
                    </a:lnTo>
                    <a:lnTo>
                      <a:pt x="1550" y="456"/>
                    </a:lnTo>
                    <a:lnTo>
                      <a:pt x="1585" y="541"/>
                    </a:lnTo>
                    <a:lnTo>
                      <a:pt x="1612" y="629"/>
                    </a:lnTo>
                    <a:lnTo>
                      <a:pt x="1627" y="721"/>
                    </a:lnTo>
                    <a:lnTo>
                      <a:pt x="1632" y="817"/>
                    </a:lnTo>
                    <a:lnTo>
                      <a:pt x="1627" y="911"/>
                    </a:lnTo>
                    <a:lnTo>
                      <a:pt x="1612" y="1003"/>
                    </a:lnTo>
                    <a:lnTo>
                      <a:pt x="1585" y="1091"/>
                    </a:lnTo>
                    <a:lnTo>
                      <a:pt x="1550" y="1176"/>
                    </a:lnTo>
                    <a:lnTo>
                      <a:pt x="1506" y="1254"/>
                    </a:lnTo>
                    <a:lnTo>
                      <a:pt x="1454" y="1328"/>
                    </a:lnTo>
                    <a:lnTo>
                      <a:pt x="1394" y="1393"/>
                    </a:lnTo>
                    <a:lnTo>
                      <a:pt x="1326" y="1454"/>
                    </a:lnTo>
                    <a:lnTo>
                      <a:pt x="1255" y="1506"/>
                    </a:lnTo>
                    <a:lnTo>
                      <a:pt x="1176" y="1549"/>
                    </a:lnTo>
                    <a:lnTo>
                      <a:pt x="1091" y="1585"/>
                    </a:lnTo>
                    <a:lnTo>
                      <a:pt x="1003" y="1611"/>
                    </a:lnTo>
                    <a:lnTo>
                      <a:pt x="911" y="1628"/>
                    </a:lnTo>
                    <a:lnTo>
                      <a:pt x="815" y="1632"/>
                    </a:lnTo>
                    <a:lnTo>
                      <a:pt x="721" y="1628"/>
                    </a:lnTo>
                    <a:lnTo>
                      <a:pt x="629" y="1611"/>
                    </a:lnTo>
                    <a:lnTo>
                      <a:pt x="541" y="1585"/>
                    </a:lnTo>
                    <a:lnTo>
                      <a:pt x="456" y="1549"/>
                    </a:lnTo>
                    <a:lnTo>
                      <a:pt x="378" y="1506"/>
                    </a:lnTo>
                    <a:lnTo>
                      <a:pt x="306" y="1454"/>
                    </a:lnTo>
                    <a:lnTo>
                      <a:pt x="239" y="1393"/>
                    </a:lnTo>
                    <a:lnTo>
                      <a:pt x="178" y="1328"/>
                    </a:lnTo>
                    <a:lnTo>
                      <a:pt x="126" y="1254"/>
                    </a:lnTo>
                    <a:lnTo>
                      <a:pt x="83" y="1176"/>
                    </a:lnTo>
                    <a:lnTo>
                      <a:pt x="47" y="1091"/>
                    </a:lnTo>
                    <a:lnTo>
                      <a:pt x="21" y="1003"/>
                    </a:lnTo>
                    <a:lnTo>
                      <a:pt x="6" y="911"/>
                    </a:lnTo>
                    <a:lnTo>
                      <a:pt x="0" y="817"/>
                    </a:lnTo>
                    <a:lnTo>
                      <a:pt x="6" y="721"/>
                    </a:lnTo>
                    <a:lnTo>
                      <a:pt x="21" y="629"/>
                    </a:lnTo>
                    <a:lnTo>
                      <a:pt x="47" y="541"/>
                    </a:lnTo>
                    <a:lnTo>
                      <a:pt x="83" y="456"/>
                    </a:lnTo>
                    <a:lnTo>
                      <a:pt x="126" y="377"/>
                    </a:lnTo>
                    <a:lnTo>
                      <a:pt x="178" y="306"/>
                    </a:lnTo>
                    <a:lnTo>
                      <a:pt x="239" y="238"/>
                    </a:lnTo>
                    <a:lnTo>
                      <a:pt x="306" y="178"/>
                    </a:lnTo>
                    <a:lnTo>
                      <a:pt x="378" y="126"/>
                    </a:lnTo>
                    <a:lnTo>
                      <a:pt x="456" y="82"/>
                    </a:lnTo>
                    <a:lnTo>
                      <a:pt x="541" y="47"/>
                    </a:lnTo>
                    <a:lnTo>
                      <a:pt x="629" y="20"/>
                    </a:lnTo>
                    <a:lnTo>
                      <a:pt x="721" y="5"/>
                    </a:lnTo>
                    <a:lnTo>
                      <a:pt x="815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ysClr val="window" lastClr="FFFFFF">
                      <a:alpha val="43000"/>
                    </a:sysClr>
                  </a:gs>
                  <a:gs pos="43000">
                    <a:srgbClr val="F49300">
                      <a:tint val="23500"/>
                      <a:satMod val="160000"/>
                      <a:alpha val="0"/>
                    </a:srgbClr>
                  </a:gs>
                </a:gsLst>
                <a:lin ang="54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ctr" anchorCtr="1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4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1" name="Grupo 60"/>
            <p:cNvGrpSpPr/>
            <p:nvPr/>
          </p:nvGrpSpPr>
          <p:grpSpPr>
            <a:xfrm>
              <a:off x="3567522" y="3812015"/>
              <a:ext cx="2740718" cy="2011519"/>
              <a:chOff x="1674473" y="4199872"/>
              <a:chExt cx="2740718" cy="2011519"/>
            </a:xfrm>
          </p:grpSpPr>
          <p:sp>
            <p:nvSpPr>
              <p:cNvPr id="62" name="Google Shape;108;p15"/>
              <p:cNvSpPr/>
              <p:nvPr/>
            </p:nvSpPr>
            <p:spPr>
              <a:xfrm>
                <a:off x="2067071" y="4484767"/>
                <a:ext cx="646887" cy="13748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4" name="Google Shape;108;p15"/>
              <p:cNvSpPr/>
              <p:nvPr/>
            </p:nvSpPr>
            <p:spPr>
              <a:xfrm>
                <a:off x="2114060" y="4705140"/>
                <a:ext cx="575310" cy="18559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12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65" name="Google Shape;108;p15"/>
              <p:cNvSpPr/>
              <p:nvPr/>
            </p:nvSpPr>
            <p:spPr>
              <a:xfrm>
                <a:off x="1674473" y="5239718"/>
                <a:ext cx="1454483" cy="2728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1427" tIns="25706" rIns="51427" bIns="25706" anchor="ctr" anchorCtr="0">
                <a:noAutofit/>
              </a:bodyPr>
              <a:lstStyle/>
              <a:p>
                <a:pPr algn="ctr"/>
                <a:endParaRPr sz="788" b="1" dirty="0">
                  <a:solidFill>
                    <a:prstClr val="white"/>
                  </a:solidFill>
                  <a:latin typeface="Arial" panose="020B0604020202020204" pitchFamily="34" charset="0"/>
                  <a:ea typeface="Calibri"/>
                  <a:cs typeface="Arial" panose="020B0604020202020204" pitchFamily="34" charset="0"/>
                  <a:sym typeface="Calibri"/>
                </a:endParaRPr>
              </a:p>
            </p:txBody>
          </p:sp>
          <p:sp>
            <p:nvSpPr>
              <p:cNvPr id="66" name="Freeform 8"/>
              <p:cNvSpPr>
                <a:spLocks/>
              </p:cNvSpPr>
              <p:nvPr/>
            </p:nvSpPr>
            <p:spPr bwMode="auto">
              <a:xfrm>
                <a:off x="3023865" y="4199873"/>
                <a:ext cx="1391325" cy="1319810"/>
              </a:xfrm>
              <a:custGeom>
                <a:avLst/>
                <a:gdLst>
                  <a:gd name="T0" fmla="*/ 0 w 1980"/>
                  <a:gd name="T1" fmla="*/ 0 h 1993"/>
                  <a:gd name="T2" fmla="*/ 295 w 1980"/>
                  <a:gd name="T3" fmla="*/ 0 h 1993"/>
                  <a:gd name="T4" fmla="*/ 306 w 1980"/>
                  <a:gd name="T5" fmla="*/ 143 h 1993"/>
                  <a:gd name="T6" fmla="*/ 329 w 1980"/>
                  <a:gd name="T7" fmla="*/ 282 h 1993"/>
                  <a:gd name="T8" fmla="*/ 361 w 1980"/>
                  <a:gd name="T9" fmla="*/ 419 h 1993"/>
                  <a:gd name="T10" fmla="*/ 404 w 1980"/>
                  <a:gd name="T11" fmla="*/ 550 h 1993"/>
                  <a:gd name="T12" fmla="*/ 457 w 1980"/>
                  <a:gd name="T13" fmla="*/ 678 h 1993"/>
                  <a:gd name="T14" fmla="*/ 519 w 1980"/>
                  <a:gd name="T15" fmla="*/ 800 h 1993"/>
                  <a:gd name="T16" fmla="*/ 590 w 1980"/>
                  <a:gd name="T17" fmla="*/ 917 h 1993"/>
                  <a:gd name="T18" fmla="*/ 671 w 1980"/>
                  <a:gd name="T19" fmla="*/ 1026 h 1993"/>
                  <a:gd name="T20" fmla="*/ 759 w 1980"/>
                  <a:gd name="T21" fmla="*/ 1129 h 1993"/>
                  <a:gd name="T22" fmla="*/ 855 w 1980"/>
                  <a:gd name="T23" fmla="*/ 1225 h 1993"/>
                  <a:gd name="T24" fmla="*/ 956 w 1980"/>
                  <a:gd name="T25" fmla="*/ 1315 h 1993"/>
                  <a:gd name="T26" fmla="*/ 1065 w 1980"/>
                  <a:gd name="T27" fmla="*/ 1396 h 1993"/>
                  <a:gd name="T28" fmla="*/ 1182 w 1980"/>
                  <a:gd name="T29" fmla="*/ 1467 h 1993"/>
                  <a:gd name="T30" fmla="*/ 1304 w 1980"/>
                  <a:gd name="T31" fmla="*/ 1531 h 1993"/>
                  <a:gd name="T32" fmla="*/ 1430 w 1980"/>
                  <a:gd name="T33" fmla="*/ 1585 h 1993"/>
                  <a:gd name="T34" fmla="*/ 1561 w 1980"/>
                  <a:gd name="T35" fmla="*/ 1628 h 1993"/>
                  <a:gd name="T36" fmla="*/ 1696 w 1980"/>
                  <a:gd name="T37" fmla="*/ 1662 h 1993"/>
                  <a:gd name="T38" fmla="*/ 1837 w 1980"/>
                  <a:gd name="T39" fmla="*/ 1685 h 1993"/>
                  <a:gd name="T40" fmla="*/ 1980 w 1980"/>
                  <a:gd name="T41" fmla="*/ 1696 h 1993"/>
                  <a:gd name="T42" fmla="*/ 1980 w 1980"/>
                  <a:gd name="T43" fmla="*/ 1993 h 1993"/>
                  <a:gd name="T44" fmla="*/ 1826 w 1980"/>
                  <a:gd name="T45" fmla="*/ 1981 h 1993"/>
                  <a:gd name="T46" fmla="*/ 1677 w 1980"/>
                  <a:gd name="T47" fmla="*/ 1961 h 1993"/>
                  <a:gd name="T48" fmla="*/ 1531 w 1980"/>
                  <a:gd name="T49" fmla="*/ 1927 h 1993"/>
                  <a:gd name="T50" fmla="*/ 1390 w 1980"/>
                  <a:gd name="T51" fmla="*/ 1884 h 1993"/>
                  <a:gd name="T52" fmla="*/ 1253 w 1980"/>
                  <a:gd name="T53" fmla="*/ 1831 h 1993"/>
                  <a:gd name="T54" fmla="*/ 1120 w 1980"/>
                  <a:gd name="T55" fmla="*/ 1771 h 1993"/>
                  <a:gd name="T56" fmla="*/ 994 w 1980"/>
                  <a:gd name="T57" fmla="*/ 1700 h 1993"/>
                  <a:gd name="T58" fmla="*/ 872 w 1980"/>
                  <a:gd name="T59" fmla="*/ 1621 h 1993"/>
                  <a:gd name="T60" fmla="*/ 757 w 1980"/>
                  <a:gd name="T61" fmla="*/ 1533 h 1993"/>
                  <a:gd name="T62" fmla="*/ 648 w 1980"/>
                  <a:gd name="T63" fmla="*/ 1437 h 1993"/>
                  <a:gd name="T64" fmla="*/ 547 w 1980"/>
                  <a:gd name="T65" fmla="*/ 1335 h 1993"/>
                  <a:gd name="T66" fmla="*/ 451 w 1980"/>
                  <a:gd name="T67" fmla="*/ 1226 h 1993"/>
                  <a:gd name="T68" fmla="*/ 365 w 1980"/>
                  <a:gd name="T69" fmla="*/ 1110 h 1993"/>
                  <a:gd name="T70" fmla="*/ 286 w 1980"/>
                  <a:gd name="T71" fmla="*/ 988 h 1993"/>
                  <a:gd name="T72" fmla="*/ 216 w 1980"/>
                  <a:gd name="T73" fmla="*/ 860 h 1993"/>
                  <a:gd name="T74" fmla="*/ 156 w 1980"/>
                  <a:gd name="T75" fmla="*/ 729 h 1993"/>
                  <a:gd name="T76" fmla="*/ 104 w 1980"/>
                  <a:gd name="T77" fmla="*/ 590 h 1993"/>
                  <a:gd name="T78" fmla="*/ 62 w 1980"/>
                  <a:gd name="T79" fmla="*/ 449 h 1993"/>
                  <a:gd name="T80" fmla="*/ 30 w 1980"/>
                  <a:gd name="T81" fmla="*/ 302 h 1993"/>
                  <a:gd name="T82" fmla="*/ 10 w 1980"/>
                  <a:gd name="T83" fmla="*/ 152 h 1993"/>
                  <a:gd name="T84" fmla="*/ 0 w 1980"/>
                  <a:gd name="T85" fmla="*/ 0 h 19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980" h="1993">
                    <a:moveTo>
                      <a:pt x="0" y="0"/>
                    </a:moveTo>
                    <a:lnTo>
                      <a:pt x="295" y="0"/>
                    </a:lnTo>
                    <a:lnTo>
                      <a:pt x="306" y="143"/>
                    </a:lnTo>
                    <a:lnTo>
                      <a:pt x="329" y="282"/>
                    </a:lnTo>
                    <a:lnTo>
                      <a:pt x="361" y="419"/>
                    </a:lnTo>
                    <a:lnTo>
                      <a:pt x="404" y="550"/>
                    </a:lnTo>
                    <a:lnTo>
                      <a:pt x="457" y="678"/>
                    </a:lnTo>
                    <a:lnTo>
                      <a:pt x="519" y="800"/>
                    </a:lnTo>
                    <a:lnTo>
                      <a:pt x="590" y="917"/>
                    </a:lnTo>
                    <a:lnTo>
                      <a:pt x="671" y="1026"/>
                    </a:lnTo>
                    <a:lnTo>
                      <a:pt x="759" y="1129"/>
                    </a:lnTo>
                    <a:lnTo>
                      <a:pt x="855" y="1225"/>
                    </a:lnTo>
                    <a:lnTo>
                      <a:pt x="956" y="1315"/>
                    </a:lnTo>
                    <a:lnTo>
                      <a:pt x="1065" y="1396"/>
                    </a:lnTo>
                    <a:lnTo>
                      <a:pt x="1182" y="1467"/>
                    </a:lnTo>
                    <a:lnTo>
                      <a:pt x="1304" y="1531"/>
                    </a:lnTo>
                    <a:lnTo>
                      <a:pt x="1430" y="1585"/>
                    </a:lnTo>
                    <a:lnTo>
                      <a:pt x="1561" y="1628"/>
                    </a:lnTo>
                    <a:lnTo>
                      <a:pt x="1696" y="1662"/>
                    </a:lnTo>
                    <a:lnTo>
                      <a:pt x="1837" y="1685"/>
                    </a:lnTo>
                    <a:lnTo>
                      <a:pt x="1980" y="1696"/>
                    </a:lnTo>
                    <a:lnTo>
                      <a:pt x="1980" y="1993"/>
                    </a:lnTo>
                    <a:lnTo>
                      <a:pt x="1826" y="1981"/>
                    </a:lnTo>
                    <a:lnTo>
                      <a:pt x="1677" y="1961"/>
                    </a:lnTo>
                    <a:lnTo>
                      <a:pt x="1531" y="1927"/>
                    </a:lnTo>
                    <a:lnTo>
                      <a:pt x="1390" y="1884"/>
                    </a:lnTo>
                    <a:lnTo>
                      <a:pt x="1253" y="1831"/>
                    </a:lnTo>
                    <a:lnTo>
                      <a:pt x="1120" y="1771"/>
                    </a:lnTo>
                    <a:lnTo>
                      <a:pt x="994" y="1700"/>
                    </a:lnTo>
                    <a:lnTo>
                      <a:pt x="872" y="1621"/>
                    </a:lnTo>
                    <a:lnTo>
                      <a:pt x="757" y="1533"/>
                    </a:lnTo>
                    <a:lnTo>
                      <a:pt x="648" y="1437"/>
                    </a:lnTo>
                    <a:lnTo>
                      <a:pt x="547" y="1335"/>
                    </a:lnTo>
                    <a:lnTo>
                      <a:pt x="451" y="1226"/>
                    </a:lnTo>
                    <a:lnTo>
                      <a:pt x="365" y="1110"/>
                    </a:lnTo>
                    <a:lnTo>
                      <a:pt x="286" y="988"/>
                    </a:lnTo>
                    <a:lnTo>
                      <a:pt x="216" y="860"/>
                    </a:lnTo>
                    <a:lnTo>
                      <a:pt x="156" y="729"/>
                    </a:lnTo>
                    <a:lnTo>
                      <a:pt x="104" y="590"/>
                    </a:lnTo>
                    <a:lnTo>
                      <a:pt x="62" y="449"/>
                    </a:lnTo>
                    <a:lnTo>
                      <a:pt x="30" y="302"/>
                    </a:lnTo>
                    <a:lnTo>
                      <a:pt x="10" y="1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53D01">
                  <a:alpha val="4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7" name="Freeform 13"/>
              <p:cNvSpPr>
                <a:spLocks/>
              </p:cNvSpPr>
              <p:nvPr/>
            </p:nvSpPr>
            <p:spPr bwMode="auto">
              <a:xfrm>
                <a:off x="3250132" y="4199872"/>
                <a:ext cx="1165059" cy="1106468"/>
              </a:xfrm>
              <a:custGeom>
                <a:avLst/>
                <a:gdLst>
                  <a:gd name="T0" fmla="*/ 0 w 1659"/>
                  <a:gd name="T1" fmla="*/ 0 h 1672"/>
                  <a:gd name="T2" fmla="*/ 276 w 1659"/>
                  <a:gd name="T3" fmla="*/ 0 h 1672"/>
                  <a:gd name="T4" fmla="*/ 288 w 1659"/>
                  <a:gd name="T5" fmla="*/ 130 h 1672"/>
                  <a:gd name="T6" fmla="*/ 310 w 1659"/>
                  <a:gd name="T7" fmla="*/ 257 h 1672"/>
                  <a:gd name="T8" fmla="*/ 344 w 1659"/>
                  <a:gd name="T9" fmla="*/ 381 h 1672"/>
                  <a:gd name="T10" fmla="*/ 387 w 1659"/>
                  <a:gd name="T11" fmla="*/ 500 h 1672"/>
                  <a:gd name="T12" fmla="*/ 442 w 1659"/>
                  <a:gd name="T13" fmla="*/ 614 h 1672"/>
                  <a:gd name="T14" fmla="*/ 504 w 1659"/>
                  <a:gd name="T15" fmla="*/ 723 h 1672"/>
                  <a:gd name="T16" fmla="*/ 575 w 1659"/>
                  <a:gd name="T17" fmla="*/ 825 h 1672"/>
                  <a:gd name="T18" fmla="*/ 654 w 1659"/>
                  <a:gd name="T19" fmla="*/ 920 h 1672"/>
                  <a:gd name="T20" fmla="*/ 742 w 1659"/>
                  <a:gd name="T21" fmla="*/ 1009 h 1672"/>
                  <a:gd name="T22" fmla="*/ 836 w 1659"/>
                  <a:gd name="T23" fmla="*/ 1089 h 1672"/>
                  <a:gd name="T24" fmla="*/ 938 w 1659"/>
                  <a:gd name="T25" fmla="*/ 1161 h 1672"/>
                  <a:gd name="T26" fmla="*/ 1047 w 1659"/>
                  <a:gd name="T27" fmla="*/ 1225 h 1672"/>
                  <a:gd name="T28" fmla="*/ 1159 w 1659"/>
                  <a:gd name="T29" fmla="*/ 1279 h 1672"/>
                  <a:gd name="T30" fmla="*/ 1278 w 1659"/>
                  <a:gd name="T31" fmla="*/ 1324 h 1672"/>
                  <a:gd name="T32" fmla="*/ 1400 w 1659"/>
                  <a:gd name="T33" fmla="*/ 1358 h 1672"/>
                  <a:gd name="T34" fmla="*/ 1527 w 1659"/>
                  <a:gd name="T35" fmla="*/ 1382 h 1672"/>
                  <a:gd name="T36" fmla="*/ 1659 w 1659"/>
                  <a:gd name="T37" fmla="*/ 1394 h 1672"/>
                  <a:gd name="T38" fmla="*/ 1659 w 1659"/>
                  <a:gd name="T39" fmla="*/ 1672 h 1672"/>
                  <a:gd name="T40" fmla="*/ 1518 w 1659"/>
                  <a:gd name="T41" fmla="*/ 1660 h 1672"/>
                  <a:gd name="T42" fmla="*/ 1379 w 1659"/>
                  <a:gd name="T43" fmla="*/ 1638 h 1672"/>
                  <a:gd name="T44" fmla="*/ 1246 w 1659"/>
                  <a:gd name="T45" fmla="*/ 1604 h 1672"/>
                  <a:gd name="T46" fmla="*/ 1116 w 1659"/>
                  <a:gd name="T47" fmla="*/ 1561 h 1672"/>
                  <a:gd name="T48" fmla="*/ 992 w 1659"/>
                  <a:gd name="T49" fmla="*/ 1508 h 1672"/>
                  <a:gd name="T50" fmla="*/ 872 w 1659"/>
                  <a:gd name="T51" fmla="*/ 1444 h 1672"/>
                  <a:gd name="T52" fmla="*/ 759 w 1659"/>
                  <a:gd name="T53" fmla="*/ 1373 h 1672"/>
                  <a:gd name="T54" fmla="*/ 650 w 1659"/>
                  <a:gd name="T55" fmla="*/ 1294 h 1672"/>
                  <a:gd name="T56" fmla="*/ 551 w 1659"/>
                  <a:gd name="T57" fmla="*/ 1208 h 1672"/>
                  <a:gd name="T58" fmla="*/ 457 w 1659"/>
                  <a:gd name="T59" fmla="*/ 1112 h 1672"/>
                  <a:gd name="T60" fmla="*/ 369 w 1659"/>
                  <a:gd name="T61" fmla="*/ 1010 h 1672"/>
                  <a:gd name="T62" fmla="*/ 292 w 1659"/>
                  <a:gd name="T63" fmla="*/ 902 h 1672"/>
                  <a:gd name="T64" fmla="*/ 220 w 1659"/>
                  <a:gd name="T65" fmla="*/ 787 h 1672"/>
                  <a:gd name="T66" fmla="*/ 158 w 1659"/>
                  <a:gd name="T67" fmla="*/ 667 h 1672"/>
                  <a:gd name="T68" fmla="*/ 107 w 1659"/>
                  <a:gd name="T69" fmla="*/ 543 h 1672"/>
                  <a:gd name="T70" fmla="*/ 64 w 1659"/>
                  <a:gd name="T71" fmla="*/ 413 h 1672"/>
                  <a:gd name="T72" fmla="*/ 32 w 1659"/>
                  <a:gd name="T73" fmla="*/ 278 h 1672"/>
                  <a:gd name="T74" fmla="*/ 10 w 1659"/>
                  <a:gd name="T75" fmla="*/ 141 h 1672"/>
                  <a:gd name="T76" fmla="*/ 0 w 1659"/>
                  <a:gd name="T77" fmla="*/ 0 h 16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659" h="1672">
                    <a:moveTo>
                      <a:pt x="0" y="0"/>
                    </a:moveTo>
                    <a:lnTo>
                      <a:pt x="276" y="0"/>
                    </a:lnTo>
                    <a:lnTo>
                      <a:pt x="288" y="130"/>
                    </a:lnTo>
                    <a:lnTo>
                      <a:pt x="310" y="257"/>
                    </a:lnTo>
                    <a:lnTo>
                      <a:pt x="344" y="381"/>
                    </a:lnTo>
                    <a:lnTo>
                      <a:pt x="387" y="500"/>
                    </a:lnTo>
                    <a:lnTo>
                      <a:pt x="442" y="614"/>
                    </a:lnTo>
                    <a:lnTo>
                      <a:pt x="504" y="723"/>
                    </a:lnTo>
                    <a:lnTo>
                      <a:pt x="575" y="825"/>
                    </a:lnTo>
                    <a:lnTo>
                      <a:pt x="654" y="920"/>
                    </a:lnTo>
                    <a:lnTo>
                      <a:pt x="742" y="1009"/>
                    </a:lnTo>
                    <a:lnTo>
                      <a:pt x="836" y="1089"/>
                    </a:lnTo>
                    <a:lnTo>
                      <a:pt x="938" y="1161"/>
                    </a:lnTo>
                    <a:lnTo>
                      <a:pt x="1047" y="1225"/>
                    </a:lnTo>
                    <a:lnTo>
                      <a:pt x="1159" y="1279"/>
                    </a:lnTo>
                    <a:lnTo>
                      <a:pt x="1278" y="1324"/>
                    </a:lnTo>
                    <a:lnTo>
                      <a:pt x="1400" y="1358"/>
                    </a:lnTo>
                    <a:lnTo>
                      <a:pt x="1527" y="1382"/>
                    </a:lnTo>
                    <a:lnTo>
                      <a:pt x="1659" y="1394"/>
                    </a:lnTo>
                    <a:lnTo>
                      <a:pt x="1659" y="1672"/>
                    </a:lnTo>
                    <a:lnTo>
                      <a:pt x="1518" y="1660"/>
                    </a:lnTo>
                    <a:lnTo>
                      <a:pt x="1379" y="1638"/>
                    </a:lnTo>
                    <a:lnTo>
                      <a:pt x="1246" y="1604"/>
                    </a:lnTo>
                    <a:lnTo>
                      <a:pt x="1116" y="1561"/>
                    </a:lnTo>
                    <a:lnTo>
                      <a:pt x="992" y="1508"/>
                    </a:lnTo>
                    <a:lnTo>
                      <a:pt x="872" y="1444"/>
                    </a:lnTo>
                    <a:lnTo>
                      <a:pt x="759" y="1373"/>
                    </a:lnTo>
                    <a:lnTo>
                      <a:pt x="650" y="1294"/>
                    </a:lnTo>
                    <a:lnTo>
                      <a:pt x="551" y="1208"/>
                    </a:lnTo>
                    <a:lnTo>
                      <a:pt x="457" y="1112"/>
                    </a:lnTo>
                    <a:lnTo>
                      <a:pt x="369" y="1010"/>
                    </a:lnTo>
                    <a:lnTo>
                      <a:pt x="292" y="902"/>
                    </a:lnTo>
                    <a:lnTo>
                      <a:pt x="220" y="787"/>
                    </a:lnTo>
                    <a:lnTo>
                      <a:pt x="158" y="667"/>
                    </a:lnTo>
                    <a:lnTo>
                      <a:pt x="107" y="543"/>
                    </a:lnTo>
                    <a:lnTo>
                      <a:pt x="64" y="413"/>
                    </a:lnTo>
                    <a:lnTo>
                      <a:pt x="32" y="278"/>
                    </a:lnTo>
                    <a:lnTo>
                      <a:pt x="10" y="14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BE0F1D">
                  <a:lumMod val="20000"/>
                  <a:lumOff val="80000"/>
                  <a:alpha val="2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8" name="Freeform 16"/>
              <p:cNvSpPr>
                <a:spLocks/>
              </p:cNvSpPr>
              <p:nvPr/>
            </p:nvSpPr>
            <p:spPr bwMode="auto">
              <a:xfrm>
                <a:off x="2801816" y="4199873"/>
                <a:ext cx="1613375" cy="1529179"/>
              </a:xfrm>
              <a:custGeom>
                <a:avLst/>
                <a:gdLst>
                  <a:gd name="T0" fmla="*/ 0 w 2295"/>
                  <a:gd name="T1" fmla="*/ 0 h 2308"/>
                  <a:gd name="T2" fmla="*/ 289 w 2295"/>
                  <a:gd name="T3" fmla="*/ 0 h 2308"/>
                  <a:gd name="T4" fmla="*/ 300 w 2295"/>
                  <a:gd name="T5" fmla="*/ 154 h 2308"/>
                  <a:gd name="T6" fmla="*/ 321 w 2295"/>
                  <a:gd name="T7" fmla="*/ 306 h 2308"/>
                  <a:gd name="T8" fmla="*/ 353 w 2295"/>
                  <a:gd name="T9" fmla="*/ 455 h 2308"/>
                  <a:gd name="T10" fmla="*/ 394 w 2295"/>
                  <a:gd name="T11" fmla="*/ 597 h 2308"/>
                  <a:gd name="T12" fmla="*/ 447 w 2295"/>
                  <a:gd name="T13" fmla="*/ 738 h 2308"/>
                  <a:gd name="T14" fmla="*/ 509 w 2295"/>
                  <a:gd name="T15" fmla="*/ 871 h 2308"/>
                  <a:gd name="T16" fmla="*/ 580 w 2295"/>
                  <a:gd name="T17" fmla="*/ 1001 h 2308"/>
                  <a:gd name="T18" fmla="*/ 659 w 2295"/>
                  <a:gd name="T19" fmla="*/ 1125 h 2308"/>
                  <a:gd name="T20" fmla="*/ 747 w 2295"/>
                  <a:gd name="T21" fmla="*/ 1241 h 2308"/>
                  <a:gd name="T22" fmla="*/ 843 w 2295"/>
                  <a:gd name="T23" fmla="*/ 1352 h 2308"/>
                  <a:gd name="T24" fmla="*/ 946 w 2295"/>
                  <a:gd name="T25" fmla="*/ 1456 h 2308"/>
                  <a:gd name="T26" fmla="*/ 1055 w 2295"/>
                  <a:gd name="T27" fmla="*/ 1553 h 2308"/>
                  <a:gd name="T28" fmla="*/ 1172 w 2295"/>
                  <a:gd name="T29" fmla="*/ 1642 h 2308"/>
                  <a:gd name="T30" fmla="*/ 1296 w 2295"/>
                  <a:gd name="T31" fmla="*/ 1720 h 2308"/>
                  <a:gd name="T32" fmla="*/ 1423 w 2295"/>
                  <a:gd name="T33" fmla="*/ 1794 h 2308"/>
                  <a:gd name="T34" fmla="*/ 1559 w 2295"/>
                  <a:gd name="T35" fmla="*/ 1856 h 2308"/>
                  <a:gd name="T36" fmla="*/ 1698 w 2295"/>
                  <a:gd name="T37" fmla="*/ 1908 h 2308"/>
                  <a:gd name="T38" fmla="*/ 1840 w 2295"/>
                  <a:gd name="T39" fmla="*/ 1951 h 2308"/>
                  <a:gd name="T40" fmla="*/ 1989 w 2295"/>
                  <a:gd name="T41" fmla="*/ 1985 h 2308"/>
                  <a:gd name="T42" fmla="*/ 2139 w 2295"/>
                  <a:gd name="T43" fmla="*/ 2008 h 2308"/>
                  <a:gd name="T44" fmla="*/ 2295 w 2295"/>
                  <a:gd name="T45" fmla="*/ 2019 h 2308"/>
                  <a:gd name="T46" fmla="*/ 2295 w 2295"/>
                  <a:gd name="T47" fmla="*/ 2308 h 2308"/>
                  <a:gd name="T48" fmla="*/ 2131 w 2295"/>
                  <a:gd name="T49" fmla="*/ 2297 h 2308"/>
                  <a:gd name="T50" fmla="*/ 1974 w 2295"/>
                  <a:gd name="T51" fmla="*/ 2276 h 2308"/>
                  <a:gd name="T52" fmla="*/ 1818 w 2295"/>
                  <a:gd name="T53" fmla="*/ 2244 h 2308"/>
                  <a:gd name="T54" fmla="*/ 1666 w 2295"/>
                  <a:gd name="T55" fmla="*/ 2203 h 2308"/>
                  <a:gd name="T56" fmla="*/ 1519 w 2295"/>
                  <a:gd name="T57" fmla="*/ 2152 h 2308"/>
                  <a:gd name="T58" fmla="*/ 1376 w 2295"/>
                  <a:gd name="T59" fmla="*/ 2092 h 2308"/>
                  <a:gd name="T60" fmla="*/ 1237 w 2295"/>
                  <a:gd name="T61" fmla="*/ 2023 h 2308"/>
                  <a:gd name="T62" fmla="*/ 1106 w 2295"/>
                  <a:gd name="T63" fmla="*/ 1944 h 2308"/>
                  <a:gd name="T64" fmla="*/ 978 w 2295"/>
                  <a:gd name="T65" fmla="*/ 1859 h 2308"/>
                  <a:gd name="T66" fmla="*/ 858 w 2295"/>
                  <a:gd name="T67" fmla="*/ 1765 h 2308"/>
                  <a:gd name="T68" fmla="*/ 743 w 2295"/>
                  <a:gd name="T69" fmla="*/ 1664 h 2308"/>
                  <a:gd name="T70" fmla="*/ 635 w 2295"/>
                  <a:gd name="T71" fmla="*/ 1555 h 2308"/>
                  <a:gd name="T72" fmla="*/ 535 w 2295"/>
                  <a:gd name="T73" fmla="*/ 1441 h 2308"/>
                  <a:gd name="T74" fmla="*/ 441 w 2295"/>
                  <a:gd name="T75" fmla="*/ 1318 h 2308"/>
                  <a:gd name="T76" fmla="*/ 357 w 2295"/>
                  <a:gd name="T77" fmla="*/ 1191 h 2308"/>
                  <a:gd name="T78" fmla="*/ 280 w 2295"/>
                  <a:gd name="T79" fmla="*/ 1057 h 2308"/>
                  <a:gd name="T80" fmla="*/ 210 w 2295"/>
                  <a:gd name="T81" fmla="*/ 920 h 2308"/>
                  <a:gd name="T82" fmla="*/ 150 w 2295"/>
                  <a:gd name="T83" fmla="*/ 776 h 2308"/>
                  <a:gd name="T84" fmla="*/ 101 w 2295"/>
                  <a:gd name="T85" fmla="*/ 629 h 2308"/>
                  <a:gd name="T86" fmla="*/ 60 w 2295"/>
                  <a:gd name="T87" fmla="*/ 477 h 2308"/>
                  <a:gd name="T88" fmla="*/ 30 w 2295"/>
                  <a:gd name="T89" fmla="*/ 321 h 2308"/>
                  <a:gd name="T90" fmla="*/ 9 w 2295"/>
                  <a:gd name="T91" fmla="*/ 162 h 2308"/>
                  <a:gd name="T92" fmla="*/ 0 w 2295"/>
                  <a:gd name="T93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295" h="2308">
                    <a:moveTo>
                      <a:pt x="0" y="0"/>
                    </a:moveTo>
                    <a:lnTo>
                      <a:pt x="289" y="0"/>
                    </a:lnTo>
                    <a:lnTo>
                      <a:pt x="300" y="154"/>
                    </a:lnTo>
                    <a:lnTo>
                      <a:pt x="321" y="306"/>
                    </a:lnTo>
                    <a:lnTo>
                      <a:pt x="353" y="455"/>
                    </a:lnTo>
                    <a:lnTo>
                      <a:pt x="394" y="597"/>
                    </a:lnTo>
                    <a:lnTo>
                      <a:pt x="447" y="738"/>
                    </a:lnTo>
                    <a:lnTo>
                      <a:pt x="509" y="871"/>
                    </a:lnTo>
                    <a:lnTo>
                      <a:pt x="580" y="1001"/>
                    </a:lnTo>
                    <a:lnTo>
                      <a:pt x="659" y="1125"/>
                    </a:lnTo>
                    <a:lnTo>
                      <a:pt x="747" y="1241"/>
                    </a:lnTo>
                    <a:lnTo>
                      <a:pt x="843" y="1352"/>
                    </a:lnTo>
                    <a:lnTo>
                      <a:pt x="946" y="1456"/>
                    </a:lnTo>
                    <a:lnTo>
                      <a:pt x="1055" y="1553"/>
                    </a:lnTo>
                    <a:lnTo>
                      <a:pt x="1172" y="1642"/>
                    </a:lnTo>
                    <a:lnTo>
                      <a:pt x="1296" y="1720"/>
                    </a:lnTo>
                    <a:lnTo>
                      <a:pt x="1423" y="1794"/>
                    </a:lnTo>
                    <a:lnTo>
                      <a:pt x="1559" y="1856"/>
                    </a:lnTo>
                    <a:lnTo>
                      <a:pt x="1698" y="1908"/>
                    </a:lnTo>
                    <a:lnTo>
                      <a:pt x="1840" y="1951"/>
                    </a:lnTo>
                    <a:lnTo>
                      <a:pt x="1989" y="1985"/>
                    </a:lnTo>
                    <a:lnTo>
                      <a:pt x="2139" y="2008"/>
                    </a:lnTo>
                    <a:lnTo>
                      <a:pt x="2295" y="2019"/>
                    </a:lnTo>
                    <a:lnTo>
                      <a:pt x="2295" y="2308"/>
                    </a:lnTo>
                    <a:lnTo>
                      <a:pt x="2131" y="2297"/>
                    </a:lnTo>
                    <a:lnTo>
                      <a:pt x="1974" y="2276"/>
                    </a:lnTo>
                    <a:lnTo>
                      <a:pt x="1818" y="2244"/>
                    </a:lnTo>
                    <a:lnTo>
                      <a:pt x="1666" y="2203"/>
                    </a:lnTo>
                    <a:lnTo>
                      <a:pt x="1519" y="2152"/>
                    </a:lnTo>
                    <a:lnTo>
                      <a:pt x="1376" y="2092"/>
                    </a:lnTo>
                    <a:lnTo>
                      <a:pt x="1237" y="2023"/>
                    </a:lnTo>
                    <a:lnTo>
                      <a:pt x="1106" y="1944"/>
                    </a:lnTo>
                    <a:lnTo>
                      <a:pt x="978" y="1859"/>
                    </a:lnTo>
                    <a:lnTo>
                      <a:pt x="858" y="1765"/>
                    </a:lnTo>
                    <a:lnTo>
                      <a:pt x="743" y="1664"/>
                    </a:lnTo>
                    <a:lnTo>
                      <a:pt x="635" y="1555"/>
                    </a:lnTo>
                    <a:lnTo>
                      <a:pt x="535" y="1441"/>
                    </a:lnTo>
                    <a:lnTo>
                      <a:pt x="441" y="1318"/>
                    </a:lnTo>
                    <a:lnTo>
                      <a:pt x="357" y="1191"/>
                    </a:lnTo>
                    <a:lnTo>
                      <a:pt x="280" y="1057"/>
                    </a:lnTo>
                    <a:lnTo>
                      <a:pt x="210" y="920"/>
                    </a:lnTo>
                    <a:lnTo>
                      <a:pt x="150" y="776"/>
                    </a:lnTo>
                    <a:lnTo>
                      <a:pt x="101" y="629"/>
                    </a:lnTo>
                    <a:lnTo>
                      <a:pt x="60" y="477"/>
                    </a:lnTo>
                    <a:lnTo>
                      <a:pt x="30" y="321"/>
                    </a:lnTo>
                    <a:lnTo>
                      <a:pt x="9" y="1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>
                  <a:alpha val="70000"/>
                </a:srgbClr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69" name="Freeform 20"/>
              <p:cNvSpPr>
                <a:spLocks/>
              </p:cNvSpPr>
              <p:nvPr/>
            </p:nvSpPr>
            <p:spPr bwMode="auto">
              <a:xfrm>
                <a:off x="2290258" y="4199872"/>
                <a:ext cx="2124932" cy="2011519"/>
              </a:xfrm>
              <a:custGeom>
                <a:avLst/>
                <a:gdLst>
                  <a:gd name="T0" fmla="*/ 0 w 3024"/>
                  <a:gd name="T1" fmla="*/ 0 h 3037"/>
                  <a:gd name="T2" fmla="*/ 702 w 3024"/>
                  <a:gd name="T3" fmla="*/ 0 h 3037"/>
                  <a:gd name="T4" fmla="*/ 714 w 3024"/>
                  <a:gd name="T5" fmla="*/ 163 h 3037"/>
                  <a:gd name="T6" fmla="*/ 732 w 3024"/>
                  <a:gd name="T7" fmla="*/ 325 h 3037"/>
                  <a:gd name="T8" fmla="*/ 764 w 3024"/>
                  <a:gd name="T9" fmla="*/ 481 h 3037"/>
                  <a:gd name="T10" fmla="*/ 806 w 3024"/>
                  <a:gd name="T11" fmla="*/ 635 h 3037"/>
                  <a:gd name="T12" fmla="*/ 856 w 3024"/>
                  <a:gd name="T13" fmla="*/ 785 h 3037"/>
                  <a:gd name="T14" fmla="*/ 917 w 3024"/>
                  <a:gd name="T15" fmla="*/ 930 h 3037"/>
                  <a:gd name="T16" fmla="*/ 986 w 3024"/>
                  <a:gd name="T17" fmla="*/ 1069 h 3037"/>
                  <a:gd name="T18" fmla="*/ 1063 w 3024"/>
                  <a:gd name="T19" fmla="*/ 1204 h 3037"/>
                  <a:gd name="T20" fmla="*/ 1149 w 3024"/>
                  <a:gd name="T21" fmla="*/ 1334 h 3037"/>
                  <a:gd name="T22" fmla="*/ 1243 w 3024"/>
                  <a:gd name="T23" fmla="*/ 1456 h 3037"/>
                  <a:gd name="T24" fmla="*/ 1347 w 3024"/>
                  <a:gd name="T25" fmla="*/ 1572 h 3037"/>
                  <a:gd name="T26" fmla="*/ 1456 w 3024"/>
                  <a:gd name="T27" fmla="*/ 1681 h 3037"/>
                  <a:gd name="T28" fmla="*/ 1570 w 3024"/>
                  <a:gd name="T29" fmla="*/ 1784 h 3037"/>
                  <a:gd name="T30" fmla="*/ 1692 w 3024"/>
                  <a:gd name="T31" fmla="*/ 1878 h 3037"/>
                  <a:gd name="T32" fmla="*/ 1822 w 3024"/>
                  <a:gd name="T33" fmla="*/ 1966 h 3037"/>
                  <a:gd name="T34" fmla="*/ 1955 w 3024"/>
                  <a:gd name="T35" fmla="*/ 2045 h 3037"/>
                  <a:gd name="T36" fmla="*/ 2094 w 3024"/>
                  <a:gd name="T37" fmla="*/ 2115 h 3037"/>
                  <a:gd name="T38" fmla="*/ 2239 w 3024"/>
                  <a:gd name="T39" fmla="*/ 2177 h 3037"/>
                  <a:gd name="T40" fmla="*/ 2389 w 3024"/>
                  <a:gd name="T41" fmla="*/ 2228 h 3037"/>
                  <a:gd name="T42" fmla="*/ 2541 w 3024"/>
                  <a:gd name="T43" fmla="*/ 2269 h 3037"/>
                  <a:gd name="T44" fmla="*/ 2699 w 3024"/>
                  <a:gd name="T45" fmla="*/ 2301 h 3037"/>
                  <a:gd name="T46" fmla="*/ 2859 w 3024"/>
                  <a:gd name="T47" fmla="*/ 2323 h 3037"/>
                  <a:gd name="T48" fmla="*/ 3024 w 3024"/>
                  <a:gd name="T49" fmla="*/ 2333 h 3037"/>
                  <a:gd name="T50" fmla="*/ 3024 w 3024"/>
                  <a:gd name="T51" fmla="*/ 3037 h 3037"/>
                  <a:gd name="T52" fmla="*/ 2834 w 3024"/>
                  <a:gd name="T53" fmla="*/ 3028 h 3037"/>
                  <a:gd name="T54" fmla="*/ 2646 w 3024"/>
                  <a:gd name="T55" fmla="*/ 3005 h 3037"/>
                  <a:gd name="T56" fmla="*/ 2464 w 3024"/>
                  <a:gd name="T57" fmla="*/ 2973 h 3037"/>
                  <a:gd name="T58" fmla="*/ 2284 w 3024"/>
                  <a:gd name="T59" fmla="*/ 2930 h 3037"/>
                  <a:gd name="T60" fmla="*/ 2109 w 3024"/>
                  <a:gd name="T61" fmla="*/ 2877 h 3037"/>
                  <a:gd name="T62" fmla="*/ 1940 w 3024"/>
                  <a:gd name="T63" fmla="*/ 2815 h 3037"/>
                  <a:gd name="T64" fmla="*/ 1773 w 3024"/>
                  <a:gd name="T65" fmla="*/ 2742 h 3037"/>
                  <a:gd name="T66" fmla="*/ 1613 w 3024"/>
                  <a:gd name="T67" fmla="*/ 2661 h 3037"/>
                  <a:gd name="T68" fmla="*/ 1459 w 3024"/>
                  <a:gd name="T69" fmla="*/ 2569 h 3037"/>
                  <a:gd name="T70" fmla="*/ 1309 w 3024"/>
                  <a:gd name="T71" fmla="*/ 2472 h 3037"/>
                  <a:gd name="T72" fmla="*/ 1166 w 3024"/>
                  <a:gd name="T73" fmla="*/ 2365 h 3037"/>
                  <a:gd name="T74" fmla="*/ 1031 w 3024"/>
                  <a:gd name="T75" fmla="*/ 2248 h 3037"/>
                  <a:gd name="T76" fmla="*/ 902 w 3024"/>
                  <a:gd name="T77" fmla="*/ 2126 h 3037"/>
                  <a:gd name="T78" fmla="*/ 779 w 3024"/>
                  <a:gd name="T79" fmla="*/ 1997 h 3037"/>
                  <a:gd name="T80" fmla="*/ 665 w 3024"/>
                  <a:gd name="T81" fmla="*/ 1859 h 3037"/>
                  <a:gd name="T82" fmla="*/ 558 w 3024"/>
                  <a:gd name="T83" fmla="*/ 1717 h 3037"/>
                  <a:gd name="T84" fmla="*/ 460 w 3024"/>
                  <a:gd name="T85" fmla="*/ 1566 h 3037"/>
                  <a:gd name="T86" fmla="*/ 370 w 3024"/>
                  <a:gd name="T87" fmla="*/ 1412 h 3037"/>
                  <a:gd name="T88" fmla="*/ 289 w 3024"/>
                  <a:gd name="T89" fmla="*/ 1251 h 3037"/>
                  <a:gd name="T90" fmla="*/ 218 w 3024"/>
                  <a:gd name="T91" fmla="*/ 1086 h 3037"/>
                  <a:gd name="T92" fmla="*/ 156 w 3024"/>
                  <a:gd name="T93" fmla="*/ 915 h 3037"/>
                  <a:gd name="T94" fmla="*/ 103 w 3024"/>
                  <a:gd name="T95" fmla="*/ 738 h 3037"/>
                  <a:gd name="T96" fmla="*/ 62 w 3024"/>
                  <a:gd name="T97" fmla="*/ 560 h 3037"/>
                  <a:gd name="T98" fmla="*/ 30 w 3024"/>
                  <a:gd name="T99" fmla="*/ 376 h 3037"/>
                  <a:gd name="T100" fmla="*/ 9 w 3024"/>
                  <a:gd name="T101" fmla="*/ 190 h 3037"/>
                  <a:gd name="T102" fmla="*/ 0 w 3024"/>
                  <a:gd name="T103" fmla="*/ 0 h 30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3024" h="3037">
                    <a:moveTo>
                      <a:pt x="0" y="0"/>
                    </a:moveTo>
                    <a:lnTo>
                      <a:pt x="702" y="0"/>
                    </a:lnTo>
                    <a:lnTo>
                      <a:pt x="714" y="163"/>
                    </a:lnTo>
                    <a:lnTo>
                      <a:pt x="732" y="325"/>
                    </a:lnTo>
                    <a:lnTo>
                      <a:pt x="764" y="481"/>
                    </a:lnTo>
                    <a:lnTo>
                      <a:pt x="806" y="635"/>
                    </a:lnTo>
                    <a:lnTo>
                      <a:pt x="856" y="785"/>
                    </a:lnTo>
                    <a:lnTo>
                      <a:pt x="917" y="930"/>
                    </a:lnTo>
                    <a:lnTo>
                      <a:pt x="986" y="1069"/>
                    </a:lnTo>
                    <a:lnTo>
                      <a:pt x="1063" y="1204"/>
                    </a:lnTo>
                    <a:lnTo>
                      <a:pt x="1149" y="1334"/>
                    </a:lnTo>
                    <a:lnTo>
                      <a:pt x="1243" y="1456"/>
                    </a:lnTo>
                    <a:lnTo>
                      <a:pt x="1347" y="1572"/>
                    </a:lnTo>
                    <a:lnTo>
                      <a:pt x="1456" y="1681"/>
                    </a:lnTo>
                    <a:lnTo>
                      <a:pt x="1570" y="1784"/>
                    </a:lnTo>
                    <a:lnTo>
                      <a:pt x="1692" y="1878"/>
                    </a:lnTo>
                    <a:lnTo>
                      <a:pt x="1822" y="1966"/>
                    </a:lnTo>
                    <a:lnTo>
                      <a:pt x="1955" y="2045"/>
                    </a:lnTo>
                    <a:lnTo>
                      <a:pt x="2094" y="2115"/>
                    </a:lnTo>
                    <a:lnTo>
                      <a:pt x="2239" y="2177"/>
                    </a:lnTo>
                    <a:lnTo>
                      <a:pt x="2389" y="2228"/>
                    </a:lnTo>
                    <a:lnTo>
                      <a:pt x="2541" y="2269"/>
                    </a:lnTo>
                    <a:lnTo>
                      <a:pt x="2699" y="2301"/>
                    </a:lnTo>
                    <a:lnTo>
                      <a:pt x="2859" y="2323"/>
                    </a:lnTo>
                    <a:lnTo>
                      <a:pt x="3024" y="2333"/>
                    </a:lnTo>
                    <a:lnTo>
                      <a:pt x="3024" y="3037"/>
                    </a:lnTo>
                    <a:lnTo>
                      <a:pt x="2834" y="3028"/>
                    </a:lnTo>
                    <a:lnTo>
                      <a:pt x="2646" y="3005"/>
                    </a:lnTo>
                    <a:lnTo>
                      <a:pt x="2464" y="2973"/>
                    </a:lnTo>
                    <a:lnTo>
                      <a:pt x="2284" y="2930"/>
                    </a:lnTo>
                    <a:lnTo>
                      <a:pt x="2109" y="2877"/>
                    </a:lnTo>
                    <a:lnTo>
                      <a:pt x="1940" y="2815"/>
                    </a:lnTo>
                    <a:lnTo>
                      <a:pt x="1773" y="2742"/>
                    </a:lnTo>
                    <a:lnTo>
                      <a:pt x="1613" y="2661"/>
                    </a:lnTo>
                    <a:lnTo>
                      <a:pt x="1459" y="2569"/>
                    </a:lnTo>
                    <a:lnTo>
                      <a:pt x="1309" y="2472"/>
                    </a:lnTo>
                    <a:lnTo>
                      <a:pt x="1166" y="2365"/>
                    </a:lnTo>
                    <a:lnTo>
                      <a:pt x="1031" y="2248"/>
                    </a:lnTo>
                    <a:lnTo>
                      <a:pt x="902" y="2126"/>
                    </a:lnTo>
                    <a:lnTo>
                      <a:pt x="779" y="1997"/>
                    </a:lnTo>
                    <a:lnTo>
                      <a:pt x="665" y="1859"/>
                    </a:lnTo>
                    <a:lnTo>
                      <a:pt x="558" y="1717"/>
                    </a:lnTo>
                    <a:lnTo>
                      <a:pt x="460" y="1566"/>
                    </a:lnTo>
                    <a:lnTo>
                      <a:pt x="370" y="1412"/>
                    </a:lnTo>
                    <a:lnTo>
                      <a:pt x="289" y="1251"/>
                    </a:lnTo>
                    <a:lnTo>
                      <a:pt x="218" y="1086"/>
                    </a:lnTo>
                    <a:lnTo>
                      <a:pt x="156" y="915"/>
                    </a:lnTo>
                    <a:lnTo>
                      <a:pt x="103" y="738"/>
                    </a:lnTo>
                    <a:lnTo>
                      <a:pt x="62" y="560"/>
                    </a:lnTo>
                    <a:lnTo>
                      <a:pt x="30" y="376"/>
                    </a:lnTo>
                    <a:lnTo>
                      <a:pt x="9" y="19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64" tIns="45732" rIns="91464" bIns="45732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121898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IN" sz="2401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59" name="Rectángulo 158"/>
          <p:cNvSpPr/>
          <p:nvPr/>
        </p:nvSpPr>
        <p:spPr>
          <a:xfrm>
            <a:off x="2755757" y="3056523"/>
            <a:ext cx="6124454" cy="528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4.2 UNIDAD DE TRANSPARENCIA</a:t>
            </a: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0" name="Rectángulo 159"/>
          <p:cNvSpPr/>
          <p:nvPr/>
        </p:nvSpPr>
        <p:spPr>
          <a:xfrm>
            <a:off x="2755757" y="4847437"/>
            <a:ext cx="6124454" cy="528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16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4.3 DECLARACIÓN PATRIMONIAL</a:t>
            </a:r>
            <a:endParaRPr lang="es-ES" dirty="0">
              <a:solidFill>
                <a:schemeClr val="tx1"/>
              </a:solidFill>
            </a:endParaRPr>
          </a:p>
        </p:txBody>
      </p:sp>
      <p:graphicFrame>
        <p:nvGraphicFramePr>
          <p:cNvPr id="161" name="Tabla 1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0615783"/>
              </p:ext>
            </p:extLst>
          </p:nvPr>
        </p:nvGraphicFramePr>
        <p:xfrm>
          <a:off x="2790773" y="3626544"/>
          <a:ext cx="5579661" cy="11125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912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7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es-MX" sz="1400" dirty="0"/>
                        <a:t>Acuerdo</a:t>
                      </a:r>
                      <a:endParaRPr lang="es-E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1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Acciones</a:t>
                      </a:r>
                      <a:r>
                        <a:rPr lang="es-MX" sz="1400" baseline="0" dirty="0"/>
                        <a:t> de mejora, responsables y fechas compromiso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2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62" name="Tabla 1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586767"/>
              </p:ext>
            </p:extLst>
          </p:nvPr>
        </p:nvGraphicFramePr>
        <p:xfrm>
          <a:off x="2790773" y="5348636"/>
          <a:ext cx="5579661" cy="11125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9122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74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l"/>
                      <a:r>
                        <a:rPr lang="es-MX" sz="1400" dirty="0"/>
                        <a:t>Acuerdo</a:t>
                      </a:r>
                      <a:endParaRPr lang="es-E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1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Acciones</a:t>
                      </a:r>
                      <a:r>
                        <a:rPr lang="es-MX" sz="1400" baseline="0" dirty="0"/>
                        <a:t> de mejora, responsables y fechas compromiso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MX" sz="1400" dirty="0"/>
                        <a:t>2</a:t>
                      </a:r>
                      <a:endParaRPr lang="es-E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MX" sz="1400" dirty="0"/>
                        <a:t>…</a:t>
                      </a:r>
                      <a:endParaRPr lang="es-ES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8617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6645729" y="265151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2" name="Rectángulo 1"/>
          <p:cNvSpPr/>
          <p:nvPr/>
        </p:nvSpPr>
        <p:spPr>
          <a:xfrm>
            <a:off x="610269" y="291894"/>
            <a:ext cx="64844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kern="0" cap="all" dirty="0">
                <a:latin typeface="Calibri" panose="020F0502020204030204" pitchFamily="34" charset="0"/>
                <a:cs typeface="Calibri" panose="020F0502020204030204" pitchFamily="34" charset="0"/>
              </a:rPr>
              <a:t>Comité de control y desempeño institucional</a:t>
            </a:r>
            <a:br>
              <a:rPr lang="es-ES" kern="0" cap="all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s-ES" kern="0" dirty="0">
                <a:latin typeface="Calibri" panose="020F0502020204030204" pitchFamily="34" charset="0"/>
                <a:cs typeface="Calibri" panose="020F0502020204030204" pitchFamily="34" charset="0"/>
              </a:rPr>
              <a:t>(COCODI)</a:t>
            </a:r>
            <a:endParaRPr lang="es-E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1170942" y="1282984"/>
            <a:ext cx="6801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Calendario de sesiones trimestrales 2023</a:t>
            </a:r>
            <a:endParaRPr lang="es-E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9" name="Tab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333117"/>
              </p:ext>
            </p:extLst>
          </p:nvPr>
        </p:nvGraphicFramePr>
        <p:xfrm>
          <a:off x="1236371" y="2034861"/>
          <a:ext cx="6390556" cy="3960695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31952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952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2139"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SESIÓN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FECHA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2139"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1er.</a:t>
                      </a:r>
                      <a:r>
                        <a:rPr lang="es-MX" baseline="0" dirty="0"/>
                        <a:t> Trimestre 2023</a:t>
                      </a:r>
                      <a:endParaRPr lang="es-MX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Abril 2023</a:t>
                      </a:r>
                      <a:endParaRPr lang="es-MX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92139"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2do. Trimestre 2023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Julio 2023</a:t>
                      </a:r>
                      <a:endParaRPr lang="es-MX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2139"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3er.</a:t>
                      </a:r>
                      <a:r>
                        <a:rPr lang="es-MX" baseline="0" dirty="0"/>
                        <a:t> Trimestre 2023</a:t>
                      </a:r>
                      <a:endParaRPr lang="es-MX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Octubre</a:t>
                      </a:r>
                      <a:r>
                        <a:rPr lang="es-MX" baseline="0" dirty="0"/>
                        <a:t> 2023</a:t>
                      </a:r>
                      <a:endParaRPr lang="es-MX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2139"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4to.</a:t>
                      </a:r>
                      <a:r>
                        <a:rPr lang="es-MX" baseline="0" dirty="0"/>
                        <a:t> Trimestre 2023</a:t>
                      </a:r>
                      <a:endParaRPr lang="es-MX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/>
                        <a:t>Enero 2024</a:t>
                      </a:r>
                      <a:endParaRPr lang="es-MX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82723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3488039" y="357953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193" name="4 CuadroTexto"/>
          <p:cNvSpPr txBox="1"/>
          <p:nvPr/>
        </p:nvSpPr>
        <p:spPr>
          <a:xfrm>
            <a:off x="1575625" y="2925234"/>
            <a:ext cx="57803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4800" dirty="0">
                <a:latin typeface="Calibri" panose="020F0502020204030204" pitchFamily="34" charset="0"/>
                <a:cs typeface="Calibri" panose="020F0502020204030204" pitchFamily="34" charset="0"/>
              </a:rPr>
              <a:t>ASUNTOS GENERALES</a:t>
            </a:r>
            <a:endParaRPr lang="es-MX" sz="32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49593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108;p15"/>
          <p:cNvSpPr/>
          <p:nvPr/>
        </p:nvSpPr>
        <p:spPr>
          <a:xfrm>
            <a:off x="1764091" y="3340733"/>
            <a:ext cx="1252848" cy="2536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ES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Estructura Orgánica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sp>
        <p:nvSpPr>
          <p:cNvPr id="63" name="Google Shape;108;p15"/>
          <p:cNvSpPr/>
          <p:nvPr/>
        </p:nvSpPr>
        <p:spPr>
          <a:xfrm>
            <a:off x="1674473" y="5239718"/>
            <a:ext cx="1454483" cy="27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1427" tIns="25706" rIns="51427" bIns="25706" anchor="ctr" anchorCtr="0">
            <a:noAutofit/>
          </a:bodyPr>
          <a:lstStyle/>
          <a:p>
            <a:pPr algn="ctr"/>
            <a:r>
              <a:rPr lang="es-MX" sz="788" b="1" dirty="0">
                <a:solidFill>
                  <a:prstClr val="white"/>
                </a:solidFill>
                <a:latin typeface="Arial" panose="020B0604020202020204" pitchFamily="34" charset="0"/>
                <a:ea typeface="Calibri"/>
                <a:cs typeface="Arial" panose="020B0604020202020204" pitchFamily="34" charset="0"/>
                <a:sym typeface="Calibri"/>
              </a:rPr>
              <a:t>Control Interno</a:t>
            </a:r>
            <a:endParaRPr sz="788" b="1" dirty="0">
              <a:solidFill>
                <a:prstClr val="white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  <a:sym typeface="Calibri"/>
            </a:endParaRPr>
          </a:p>
        </p:txBody>
      </p:sp>
      <p:pic>
        <p:nvPicPr>
          <p:cNvPr id="44" name="Imagen 43" descr="Un conjunto de letras blancas en un fondo blanco&#10;&#10;Descripción generada automáticamente con confianza media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169"/>
          <a:stretch/>
        </p:blipFill>
        <p:spPr>
          <a:xfrm>
            <a:off x="697422" y="1097626"/>
            <a:ext cx="7903792" cy="45719"/>
          </a:xfrm>
          <a:prstGeom prst="rect">
            <a:avLst/>
          </a:prstGeom>
        </p:spPr>
      </p:pic>
      <p:sp>
        <p:nvSpPr>
          <p:cNvPr id="46" name="Rectángulo 45"/>
          <p:cNvSpPr/>
          <p:nvPr/>
        </p:nvSpPr>
        <p:spPr>
          <a:xfrm>
            <a:off x="3728728" y="308968"/>
            <a:ext cx="1955485" cy="544646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s-MX" sz="1400" dirty="0"/>
              <a:t>LOGOTIPO INSTITUCIONAL</a:t>
            </a:r>
            <a:endParaRPr lang="es-ES" sz="1400" dirty="0"/>
          </a:p>
        </p:txBody>
      </p:sp>
      <p:sp>
        <p:nvSpPr>
          <p:cNvPr id="7" name="CuadroTexto 6"/>
          <p:cNvSpPr txBox="1"/>
          <p:nvPr/>
        </p:nvSpPr>
        <p:spPr>
          <a:xfrm>
            <a:off x="1290918" y="2501153"/>
            <a:ext cx="6831106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11500" b="1" dirty="0">
                <a:ln/>
                <a:solidFill>
                  <a:schemeClr val="accent2">
                    <a:lumMod val="50000"/>
                  </a:schemeClr>
                </a:solidFill>
              </a:rPr>
              <a:t>CLAUSURA</a:t>
            </a:r>
          </a:p>
        </p:txBody>
      </p:sp>
    </p:spTree>
    <p:extLst>
      <p:ext uri="{BB962C8B-B14F-4D97-AF65-F5344CB8AC3E}">
        <p14:creationId xmlns:p14="http://schemas.microsoft.com/office/powerpoint/2010/main" val="907856572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24891</TotalTime>
  <Words>1534</Words>
  <Application>Microsoft Office PowerPoint</Application>
  <PresentationFormat>Presentación en pantalla (4:3)</PresentationFormat>
  <Paragraphs>711</Paragraphs>
  <Slides>25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Arial</vt:lpstr>
      <vt:lpstr>Calibri</vt:lpstr>
      <vt:lpstr>Calibri Light</vt:lpstr>
      <vt:lpstr>Calibri-Identity-H</vt:lpstr>
      <vt:lpstr>Century Gothic</vt:lpstr>
      <vt:lpstr>Wingdings</vt:lpstr>
      <vt:lpstr>1_Tema de Office</vt:lpstr>
      <vt:lpstr>2_Tema de Office</vt:lpstr>
      <vt:lpstr>CONTROL INTERNO Comité de control y desempeño institucional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 INTERNO Comité de control y desempeño institucional (COCODI)</dc:title>
  <dc:creator>Enelda G. Ramos Salazar</dc:creator>
  <cp:lastModifiedBy>Flor Maria Cota Garcia</cp:lastModifiedBy>
  <cp:revision>312</cp:revision>
  <dcterms:created xsi:type="dcterms:W3CDTF">2017-06-29T21:17:41Z</dcterms:created>
  <dcterms:modified xsi:type="dcterms:W3CDTF">2023-01-02T17:18:24Z</dcterms:modified>
</cp:coreProperties>
</file>