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3" r:id="rId6"/>
    <p:sldId id="262" r:id="rId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69" d="100"/>
          <a:sy n="69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F00DF9-F2D8-8563-66DC-39FE266991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837689B-A832-9280-C23A-F3AD33A3E1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9006A1-BE2A-CA29-BA15-4FE6099D9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EBBD-7C63-4E7B-A0C6-29B77119FADE}" type="datetimeFigureOut">
              <a:rPr lang="es-MX" smtClean="0"/>
              <a:t>17/10/2023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82C965B-5894-F1D0-E6FE-3CFEF9590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A84D6B7-4FA1-43A2-2020-9FCDE7FED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C9DF-B5FB-4327-B0E8-53C4B9179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32744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121B12-0226-A7C5-D28E-7A39FA9E2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2873E2C-18D5-BAC4-D470-0817EE0933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842F02-D5B7-5A37-3543-5C8357C36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EBBD-7C63-4E7B-A0C6-29B77119FADE}" type="datetimeFigureOut">
              <a:rPr lang="es-MX" smtClean="0"/>
              <a:t>17/10/2023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7F2694-93B6-A998-83D3-2179F3CF1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702530D-8C69-291C-D3C0-E48A87066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C9DF-B5FB-4327-B0E8-53C4B9179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05364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A7D6F8-6EE0-EBAE-14CA-42D8D42B9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AC1432-9F78-2250-351A-C66EB34369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A0EF186-3EE7-512A-BD2C-48205DAA1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EBBD-7C63-4E7B-A0C6-29B77119FADE}" type="datetimeFigureOut">
              <a:rPr lang="es-MX" smtClean="0"/>
              <a:t>17/10/2023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C255F81-5455-1555-0E6A-3E1097AA9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057F6F2-BCC9-31C0-B720-D227453BD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C9DF-B5FB-4327-B0E8-53C4B9179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81102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A8B555-1191-B925-745E-5D6A6B485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CA35991-A52E-477D-B8E8-5074AB5FD1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91EEDEB-B7D6-F829-96B2-30D4E12FBE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B357BD3-5D72-A93F-8575-E6888E797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EBBD-7C63-4E7B-A0C6-29B77119FADE}" type="datetimeFigureOut">
              <a:rPr lang="es-MX" smtClean="0"/>
              <a:t>17/10/2023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469E3BF-B5E8-16D4-D4EC-85340AB49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AE601C4-A95C-6DCC-0F52-850D2BB8B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C9DF-B5FB-4327-B0E8-53C4B9179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8092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BC354A-D72D-EDE7-0FA9-0F2C2FC5A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2362FB6-24F1-2BDA-FD4E-EC1410630E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9D9F7F0-B69E-A4FB-FA3F-C4C1B3822D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1DF9D1F-3F1C-EE82-4B90-C7896C4F5A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65F079E-4B5F-6FB4-D07A-C683474C54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1D0E247-13FB-29A3-46C3-D53B3A22D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EBBD-7C63-4E7B-A0C6-29B77119FADE}" type="datetimeFigureOut">
              <a:rPr lang="es-MX" smtClean="0"/>
              <a:t>17/10/2023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7466D3E-E95E-7AC7-E766-088D5A8C0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9E1A316-07F7-220D-145A-79C168C0E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C9DF-B5FB-4327-B0E8-53C4B9179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7995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984020-3115-25FD-72AF-0A93F9DF3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8506113-11B9-D1E3-17E2-424CDE0F0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EBBD-7C63-4E7B-A0C6-29B77119FADE}" type="datetimeFigureOut">
              <a:rPr lang="es-MX" smtClean="0"/>
              <a:t>17/10/2023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6A862DC-1670-1D5F-FBFB-0C89E8461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4FF486D-C7E2-ECE5-A0A0-8550E7D36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C9DF-B5FB-4327-B0E8-53C4B9179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26573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1F83BB6-F81F-5583-0156-3432934E9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EBBD-7C63-4E7B-A0C6-29B77119FADE}" type="datetimeFigureOut">
              <a:rPr lang="es-MX" smtClean="0"/>
              <a:t>17/10/2023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323EB28-D4B9-A17D-5871-614B2BF84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A76F641-163C-DBB1-5CAF-E2AE977D3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C9DF-B5FB-4327-B0E8-53C4B9179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16591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B9E88E-52B7-F8BF-7560-27F939440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77BC9E1-98F6-F89F-6564-3CB80F4B0A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EAB9FF2-1B2C-FC59-BDA7-31CD187AF8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828805C-E1E9-C58A-C584-C8D70E54B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EBBD-7C63-4E7B-A0C6-29B77119FADE}" type="datetimeFigureOut">
              <a:rPr lang="es-MX" smtClean="0"/>
              <a:t>17/10/2023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6119A07-0AFB-403F-FF96-4C772515F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2FDC453-664F-EF93-D909-A17107BB6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C9DF-B5FB-4327-B0E8-53C4B9179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20293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3364FC-024D-6727-A3D8-0FEE73618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0AA5E81-B833-02B6-EB89-B29C8AFAE4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939B737-6E54-BFF8-124D-F372AD4526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27DCCA-16F5-E877-6212-7DF1466B1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EBBD-7C63-4E7B-A0C6-29B77119FADE}" type="datetimeFigureOut">
              <a:rPr lang="es-MX" smtClean="0"/>
              <a:t>17/10/2023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D9CE92B-D1A0-EE47-77BE-CEAB94688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2B18F6D-FFAA-BC94-DB56-B08BBED28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C9DF-B5FB-4327-B0E8-53C4B9179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77066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4C0118-1F4F-4674-2558-75C1B3D8A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4494E16-4695-2286-D724-F8A89DC42D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8944FA-600C-DF7A-9B5D-B86800646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EBBD-7C63-4E7B-A0C6-29B77119FADE}" type="datetimeFigureOut">
              <a:rPr lang="es-MX" smtClean="0"/>
              <a:t>17/10/2023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894D3B0-44FE-7FAB-A953-66F1EF2CC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F03985D-29E2-1306-CC5B-E7FECEAB1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C9DF-B5FB-4327-B0E8-53C4B9179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65315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5265997-0BB3-86D6-CB73-65632E2B3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06C537-0CC6-EF7A-E406-D74534E6FD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BE8496D-294C-17AB-1112-C215E32FD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1EBBD-7C63-4E7B-A0C6-29B77119FADE}" type="datetimeFigureOut">
              <a:rPr lang="es-MX" smtClean="0"/>
              <a:t>17/10/2023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DDE8F09-82A8-D712-73B6-5C79836CE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30C0CA-EFB6-3BD3-9D76-14FE2AB32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C9DF-B5FB-4327-B0E8-53C4B9179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3882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702E336-099A-0FE5-F02E-6E08803D4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0C466A5-0792-3884-9E7A-BC471980F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7F24411-32AA-CEBE-4D1A-9E3FF9FAB8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1EBBD-7C63-4E7B-A0C6-29B77119FADE}" type="datetimeFigureOut">
              <a:rPr lang="es-MX" smtClean="0"/>
              <a:t>17/10/2023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A8B65CD-0621-7BA5-6AEC-6CE10B9A4F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EFC29B1-75EB-AF16-0929-DFCF6CABC3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4C9DF-B5FB-4327-B0E8-53C4B9179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0657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97799EC-7903-0D58-9589-86F41E935E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92" b="13236"/>
          <a:stretch/>
        </p:blipFill>
        <p:spPr>
          <a:xfrm>
            <a:off x="609600" y="212034"/>
            <a:ext cx="4941564" cy="258417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79995638-4906-E081-1728-453D69F00C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091" b="11691"/>
          <a:stretch/>
        </p:blipFill>
        <p:spPr>
          <a:xfrm>
            <a:off x="5685183" y="212034"/>
            <a:ext cx="4851919" cy="258417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E4E33F9-6247-170D-6BAD-E5E8C7AD684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091" b="13817"/>
          <a:stretch/>
        </p:blipFill>
        <p:spPr>
          <a:xfrm>
            <a:off x="609600" y="3114260"/>
            <a:ext cx="4941564" cy="233305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D70DC8BF-203E-2D3D-5B9F-2794938B0C7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092" b="12464"/>
          <a:stretch/>
        </p:blipFill>
        <p:spPr>
          <a:xfrm>
            <a:off x="5551164" y="2977529"/>
            <a:ext cx="5081394" cy="268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822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77AB56B-D3DE-CB59-B0E1-E6F8683906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05" r="1328" b="11304"/>
          <a:stretch/>
        </p:blipFill>
        <p:spPr>
          <a:xfrm>
            <a:off x="397565" y="469145"/>
            <a:ext cx="4734662" cy="257885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ED04F59-D88B-D28C-4DD1-3328BEF6A4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478" r="2053" b="12271"/>
          <a:stretch/>
        </p:blipFill>
        <p:spPr>
          <a:xfrm>
            <a:off x="6096000" y="469145"/>
            <a:ext cx="5022574" cy="2700176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257F8C09-EDF1-ED90-A6D3-926723AA16C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899" r="1570" b="11497"/>
          <a:stretch/>
        </p:blipFill>
        <p:spPr>
          <a:xfrm>
            <a:off x="397565" y="3490641"/>
            <a:ext cx="4734662" cy="257356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CF11B3AA-5248-606A-DC6B-0450C334B68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227" t="3091" r="4227" b="4541"/>
          <a:stretch/>
        </p:blipFill>
        <p:spPr>
          <a:xfrm>
            <a:off x="6096000" y="3429000"/>
            <a:ext cx="4954267" cy="3124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865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8F8A2A6-C820-8539-24F5-37DC493DF8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14" t="2319" r="4227" b="11498"/>
          <a:stretch/>
        </p:blipFill>
        <p:spPr>
          <a:xfrm>
            <a:off x="780620" y="307308"/>
            <a:ext cx="4908651" cy="292290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4D9619B-E964-C552-617E-625B3D29F4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10" t="2705" r="6280" b="5314"/>
          <a:stretch/>
        </p:blipFill>
        <p:spPr>
          <a:xfrm>
            <a:off x="6697429" y="307307"/>
            <a:ext cx="4525596" cy="292290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4930BE3-C3BA-A897-C354-A8761C159DF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66" t="2319" r="4966" b="12463"/>
          <a:stretch/>
        </p:blipFill>
        <p:spPr>
          <a:xfrm>
            <a:off x="771451" y="3535018"/>
            <a:ext cx="4908651" cy="290268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0174CE9-05CB-79CD-828F-A90E0374090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952" t="1932" r="4831" b="11498"/>
          <a:stretch/>
        </p:blipFill>
        <p:spPr>
          <a:xfrm>
            <a:off x="6511900" y="3535018"/>
            <a:ext cx="4908651" cy="294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346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08934F0-CACC-66F0-0EF0-8CDF9FF7FC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8" t="2512" r="4227" b="10725"/>
          <a:stretch/>
        </p:blipFill>
        <p:spPr>
          <a:xfrm>
            <a:off x="732160" y="631266"/>
            <a:ext cx="4710662" cy="2797734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A6BCF9F-6D32-1DC1-C948-7DD00B947A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93" t="3285" r="6038" b="12657"/>
          <a:stretch/>
        </p:blipFill>
        <p:spPr>
          <a:xfrm>
            <a:off x="6480313" y="631266"/>
            <a:ext cx="4727205" cy="2797734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1BFAEAB-5CF7-B28B-3C2E-7D406CD08C2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55" t="3092" r="5313" b="11186"/>
          <a:stretch/>
        </p:blipFill>
        <p:spPr>
          <a:xfrm>
            <a:off x="715617" y="3737113"/>
            <a:ext cx="4710662" cy="28316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8A25949-BEC4-FE7D-1E68-EB5CF95A838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709" t="2512" r="5194" b="4219"/>
          <a:stretch/>
        </p:blipFill>
        <p:spPr>
          <a:xfrm>
            <a:off x="6371421" y="3810147"/>
            <a:ext cx="4710663" cy="3047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762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5F6976E-FB21-A8B7-4FF6-E783FCF130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763"/>
          <a:stretch/>
        </p:blipFill>
        <p:spPr>
          <a:xfrm>
            <a:off x="477079" y="231457"/>
            <a:ext cx="4731026" cy="2756908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8F38ADE-545A-810C-F2C8-698A4EA9A1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706" b="10361"/>
          <a:stretch/>
        </p:blipFill>
        <p:spPr>
          <a:xfrm>
            <a:off x="6347791" y="275367"/>
            <a:ext cx="5234609" cy="284416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B3BB859-30C3-ECA7-F7D4-48CD4225883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706" r="22585" b="4734"/>
          <a:stretch/>
        </p:blipFill>
        <p:spPr>
          <a:xfrm>
            <a:off x="675862" y="3417364"/>
            <a:ext cx="4081669" cy="3050109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5F715C3-3410-CA21-5B5C-56582FC8AD4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285" r="22101" b="15169"/>
          <a:stretch/>
        </p:blipFill>
        <p:spPr>
          <a:xfrm>
            <a:off x="6533321" y="3429000"/>
            <a:ext cx="4572000" cy="2991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702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65DEEE3-1822-518C-77A4-1F4024FBDB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900" r="22947" b="5120"/>
          <a:stretch/>
        </p:blipFill>
        <p:spPr>
          <a:xfrm>
            <a:off x="649358" y="274983"/>
            <a:ext cx="3699014" cy="2759766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045734B-78F8-C409-92C2-1C08DCA4714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011" r="24396" b="10531"/>
          <a:stretch/>
        </p:blipFill>
        <p:spPr>
          <a:xfrm>
            <a:off x="6096000" y="327992"/>
            <a:ext cx="4389442" cy="310100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E7601D1-DFB9-5486-01DC-F35E10BDF5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011" b="4782"/>
          <a:stretch/>
        </p:blipFill>
        <p:spPr>
          <a:xfrm>
            <a:off x="357809" y="3670851"/>
            <a:ext cx="5108630" cy="291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19993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0</Words>
  <Application>Microsoft Office PowerPoint</Application>
  <PresentationFormat>Panorámica</PresentationFormat>
  <Paragraphs>0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Carmen Valle Bea</dc:creator>
  <cp:lastModifiedBy>Luis Carlos Denova Manzo</cp:lastModifiedBy>
  <cp:revision>1</cp:revision>
  <dcterms:created xsi:type="dcterms:W3CDTF">2023-10-05T16:58:19Z</dcterms:created>
  <dcterms:modified xsi:type="dcterms:W3CDTF">2023-10-17T17:46:34Z</dcterms:modified>
</cp:coreProperties>
</file>